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8" r:id="rId2"/>
    <p:sldId id="260" r:id="rId3"/>
    <p:sldId id="876" r:id="rId4"/>
    <p:sldId id="3078" r:id="rId5"/>
    <p:sldId id="3080" r:id="rId6"/>
    <p:sldId id="896" r:id="rId7"/>
    <p:sldId id="3086" r:id="rId8"/>
    <p:sldId id="893" r:id="rId9"/>
    <p:sldId id="925" r:id="rId10"/>
    <p:sldId id="3084" r:id="rId11"/>
    <p:sldId id="926" r:id="rId12"/>
    <p:sldId id="3119" r:id="rId13"/>
    <p:sldId id="3121" r:id="rId14"/>
    <p:sldId id="3120" r:id="rId15"/>
    <p:sldId id="3122" r:id="rId16"/>
    <p:sldId id="720" r:id="rId17"/>
    <p:sldId id="3077" r:id="rId18"/>
    <p:sldId id="3079" r:id="rId19"/>
    <p:sldId id="3118" r:id="rId20"/>
    <p:sldId id="3088" r:id="rId21"/>
    <p:sldId id="3068" r:id="rId22"/>
    <p:sldId id="894" r:id="rId23"/>
    <p:sldId id="484" r:id="rId24"/>
    <p:sldId id="3096" r:id="rId25"/>
    <p:sldId id="3097" r:id="rId26"/>
    <p:sldId id="3072" r:id="rId27"/>
    <p:sldId id="687" r:id="rId28"/>
    <p:sldId id="907" r:id="rId29"/>
    <p:sldId id="259" r:id="rId30"/>
    <p:sldId id="3081" r:id="rId31"/>
    <p:sldId id="802" r:id="rId32"/>
    <p:sldId id="335" r:id="rId33"/>
    <p:sldId id="3069" r:id="rId34"/>
    <p:sldId id="3123" r:id="rId35"/>
    <p:sldId id="915" r:id="rId36"/>
    <p:sldId id="3095" r:id="rId37"/>
    <p:sldId id="3113" r:id="rId38"/>
    <p:sldId id="3114" r:id="rId39"/>
    <p:sldId id="3073" r:id="rId40"/>
    <p:sldId id="264" r:id="rId41"/>
    <p:sldId id="343" r:id="rId42"/>
    <p:sldId id="895" r:id="rId43"/>
    <p:sldId id="3075" r:id="rId44"/>
    <p:sldId id="3108" r:id="rId45"/>
    <p:sldId id="3107" r:id="rId46"/>
    <p:sldId id="3076" r:id="rId47"/>
    <p:sldId id="3115" r:id="rId48"/>
    <p:sldId id="721" r:id="rId49"/>
    <p:sldId id="3082" r:id="rId50"/>
    <p:sldId id="3116" r:id="rId51"/>
    <p:sldId id="3087" r:id="rId52"/>
    <p:sldId id="3117" r:id="rId53"/>
    <p:sldId id="889" r:id="rId5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99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24" autoAdjust="0"/>
  </p:normalViewPr>
  <p:slideViewPr>
    <p:cSldViewPr snapToGrid="0" showGuides="1">
      <p:cViewPr varScale="1">
        <p:scale>
          <a:sx n="105" d="100"/>
          <a:sy n="105" d="100"/>
        </p:scale>
        <p:origin x="144" y="306"/>
      </p:cViewPr>
      <p:guideLst>
        <p:guide orient="horz" pos="2112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362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3FE91-5363-4575-80D5-B1CD81D8D39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0DFC2E-B2DE-4BF5-8044-AC574C1096CA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Duty to Safeguard</a:t>
          </a:r>
        </a:p>
      </dgm:t>
    </dgm:pt>
    <dgm:pt modelId="{FAF775D7-A4DE-4DB7-9B17-CDD72FAA67BA}" type="parTrans" cxnId="{AEA8481A-77C4-475C-84F1-6F7F218B7276}">
      <dgm:prSet/>
      <dgm:spPr/>
      <dgm:t>
        <a:bodyPr/>
        <a:lstStyle/>
        <a:p>
          <a:endParaRPr lang="en-US"/>
        </a:p>
      </dgm:t>
    </dgm:pt>
    <dgm:pt modelId="{5DEC7BB2-4DD3-42C0-A9B0-6E44FFD5BE49}" type="sibTrans" cxnId="{AEA8481A-77C4-475C-84F1-6F7F218B7276}">
      <dgm:prSet/>
      <dgm:spPr/>
      <dgm:t>
        <a:bodyPr/>
        <a:lstStyle/>
        <a:p>
          <a:endParaRPr lang="en-US"/>
        </a:p>
      </dgm:t>
    </dgm:pt>
    <dgm:pt modelId="{C4E67FE1-6DD1-4037-923D-C2874D78FDAA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Cybersecurity 101</a:t>
          </a:r>
        </a:p>
      </dgm:t>
    </dgm:pt>
    <dgm:pt modelId="{D3631427-196A-419D-B7EB-26D7E95280E7}" type="parTrans" cxnId="{988D8C42-C046-4441-9DEB-5DEF020402EB}">
      <dgm:prSet/>
      <dgm:spPr/>
      <dgm:t>
        <a:bodyPr/>
        <a:lstStyle/>
        <a:p>
          <a:endParaRPr lang="en-US"/>
        </a:p>
      </dgm:t>
    </dgm:pt>
    <dgm:pt modelId="{F131FDFE-1A94-4226-883D-B8A87349EA4A}" type="sibTrans" cxnId="{988D8C42-C046-4441-9DEB-5DEF020402EB}">
      <dgm:prSet/>
      <dgm:spPr/>
      <dgm:t>
        <a:bodyPr/>
        <a:lstStyle/>
        <a:p>
          <a:endParaRPr lang="en-US"/>
        </a:p>
      </dgm:t>
    </dgm:pt>
    <dgm:pt modelId="{5923962C-7EFD-411D-8A95-BFEB1677945F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Current Threats</a:t>
          </a:r>
        </a:p>
      </dgm:t>
    </dgm:pt>
    <dgm:pt modelId="{FA3A566E-EA3C-4854-A200-FDF50A7E633B}" type="parTrans" cxnId="{F0AE948B-6044-4918-B15C-7C66DBF17626}">
      <dgm:prSet/>
      <dgm:spPr/>
      <dgm:t>
        <a:bodyPr/>
        <a:lstStyle/>
        <a:p>
          <a:endParaRPr lang="en-US"/>
        </a:p>
      </dgm:t>
    </dgm:pt>
    <dgm:pt modelId="{1EE075AC-03FC-4CC4-8356-53DAA9E387A8}" type="sibTrans" cxnId="{F0AE948B-6044-4918-B15C-7C66DBF17626}">
      <dgm:prSet/>
      <dgm:spPr/>
      <dgm:t>
        <a:bodyPr/>
        <a:lstStyle/>
        <a:p>
          <a:endParaRPr lang="en-US"/>
        </a:p>
      </dgm:t>
    </dgm:pt>
    <dgm:pt modelId="{87347C1D-6B64-4504-8A91-750B3C138098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The Threat Landscape</a:t>
          </a:r>
        </a:p>
      </dgm:t>
    </dgm:pt>
    <dgm:pt modelId="{0F69A64C-A730-4926-A652-F522A4458A5B}" type="sibTrans" cxnId="{E1492173-2F27-4F90-ABC0-FB17C4DA9C28}">
      <dgm:prSet/>
      <dgm:spPr/>
      <dgm:t>
        <a:bodyPr/>
        <a:lstStyle/>
        <a:p>
          <a:endParaRPr lang="en-US"/>
        </a:p>
      </dgm:t>
    </dgm:pt>
    <dgm:pt modelId="{79AC321E-3D8F-4AD9-82FC-6982DAC15733}" type="parTrans" cxnId="{E1492173-2F27-4F90-ABC0-FB17C4DA9C28}">
      <dgm:prSet/>
      <dgm:spPr/>
      <dgm:t>
        <a:bodyPr/>
        <a:lstStyle/>
        <a:p>
          <a:endParaRPr lang="en-US"/>
        </a:p>
      </dgm:t>
    </dgm:pt>
    <dgm:pt modelId="{13BC6BB2-94FA-4456-A474-DDEC44D3BC29}" type="pres">
      <dgm:prSet presAssocID="{5F23FE91-5363-4575-80D5-B1CD81D8D396}" presName="linearFlow" presStyleCnt="0">
        <dgm:presLayoutVars>
          <dgm:dir/>
          <dgm:resizeHandles val="exact"/>
        </dgm:presLayoutVars>
      </dgm:prSet>
      <dgm:spPr/>
    </dgm:pt>
    <dgm:pt modelId="{F6BA0E42-48D7-48A2-93D7-BF81A0E04472}" type="pres">
      <dgm:prSet presAssocID="{87347C1D-6B64-4504-8A91-750B3C138098}" presName="composite" presStyleCnt="0"/>
      <dgm:spPr/>
    </dgm:pt>
    <dgm:pt modelId="{DE3E7FA5-0826-4230-A31D-99F938AA6D98}" type="pres">
      <dgm:prSet presAssocID="{87347C1D-6B64-4504-8A91-750B3C138098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3073BDB5-4F18-4933-BF9D-7E0CA5B47C83}" type="pres">
      <dgm:prSet presAssocID="{87347C1D-6B64-4504-8A91-750B3C138098}" presName="txShp" presStyleLbl="node1" presStyleIdx="0" presStyleCnt="4" custLinFactNeighborX="-252">
        <dgm:presLayoutVars>
          <dgm:bulletEnabled val="1"/>
        </dgm:presLayoutVars>
      </dgm:prSet>
      <dgm:spPr/>
    </dgm:pt>
    <dgm:pt modelId="{4F8D919E-022F-4512-8BE3-2523A5C201AB}" type="pres">
      <dgm:prSet presAssocID="{0F69A64C-A730-4926-A652-F522A4458A5B}" presName="spacing" presStyleCnt="0"/>
      <dgm:spPr/>
    </dgm:pt>
    <dgm:pt modelId="{0DC6A456-20B6-4D2D-BF9F-90D354A63513}" type="pres">
      <dgm:prSet presAssocID="{0E0DFC2E-B2DE-4BF5-8044-AC574C1096CA}" presName="composite" presStyleCnt="0"/>
      <dgm:spPr/>
    </dgm:pt>
    <dgm:pt modelId="{C740AB68-1363-49B4-B783-F38C1E137449}" type="pres">
      <dgm:prSet presAssocID="{0E0DFC2E-B2DE-4BF5-8044-AC574C1096CA}" presName="imgShp" presStyleLbl="fgImgPlace1" presStyleIdx="1" presStyleCnt="4"/>
      <dgm:spPr>
        <a:noFill/>
      </dgm:spPr>
    </dgm:pt>
    <dgm:pt modelId="{AE3E2E8F-9BAE-4861-9898-667E4981EF14}" type="pres">
      <dgm:prSet presAssocID="{0E0DFC2E-B2DE-4BF5-8044-AC574C1096CA}" presName="txShp" presStyleLbl="node1" presStyleIdx="1" presStyleCnt="4">
        <dgm:presLayoutVars>
          <dgm:bulletEnabled val="1"/>
        </dgm:presLayoutVars>
      </dgm:prSet>
      <dgm:spPr/>
    </dgm:pt>
    <dgm:pt modelId="{9E68C46A-8A22-4F17-8F9F-8AB0C1E15BCE}" type="pres">
      <dgm:prSet presAssocID="{5DEC7BB2-4DD3-42C0-A9B0-6E44FFD5BE49}" presName="spacing" presStyleCnt="0"/>
      <dgm:spPr/>
    </dgm:pt>
    <dgm:pt modelId="{834AD9C0-2B7A-4938-B828-7D9296686DD8}" type="pres">
      <dgm:prSet presAssocID="{C4E67FE1-6DD1-4037-923D-C2874D78FDAA}" presName="composite" presStyleCnt="0"/>
      <dgm:spPr/>
    </dgm:pt>
    <dgm:pt modelId="{66DDADA0-BF7C-4822-B448-39917565D5A2}" type="pres">
      <dgm:prSet presAssocID="{C4E67FE1-6DD1-4037-923D-C2874D78FDAA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17C9D93A-DBEF-4EB0-BBD4-6148DFE66018}" type="pres">
      <dgm:prSet presAssocID="{C4E67FE1-6DD1-4037-923D-C2874D78FDAA}" presName="txShp" presStyleLbl="node1" presStyleIdx="2" presStyleCnt="4" custLinFactNeighborX="-418">
        <dgm:presLayoutVars>
          <dgm:bulletEnabled val="1"/>
        </dgm:presLayoutVars>
      </dgm:prSet>
      <dgm:spPr/>
    </dgm:pt>
    <dgm:pt modelId="{0CD0682C-6827-4D0B-9E39-8D47883305E7}" type="pres">
      <dgm:prSet presAssocID="{F131FDFE-1A94-4226-883D-B8A87349EA4A}" presName="spacing" presStyleCnt="0"/>
      <dgm:spPr/>
    </dgm:pt>
    <dgm:pt modelId="{7521A22A-4775-4527-95BF-80C15E964854}" type="pres">
      <dgm:prSet presAssocID="{5923962C-7EFD-411D-8A95-BFEB1677945F}" presName="composite" presStyleCnt="0"/>
      <dgm:spPr/>
    </dgm:pt>
    <dgm:pt modelId="{1A59AA19-EB7B-416D-9506-F61BC575A00F}" type="pres">
      <dgm:prSet presAssocID="{5923962C-7EFD-411D-8A95-BFEB1677945F}" presName="imgShp" presStyleLbl="fgImgPlace1" presStyleIdx="3" presStyleCnt="4"/>
      <dgm:spPr>
        <a:noFill/>
      </dgm:spPr>
      <dgm:extLst>
        <a:ext uri="{E40237B7-FDA0-4F09-8148-C483321AD2D9}">
          <dgm14:cNvPr xmlns:dgm14="http://schemas.microsoft.com/office/drawing/2010/diagram" id="0" name="" descr="Warning with solid fill"/>
        </a:ext>
      </dgm:extLst>
    </dgm:pt>
    <dgm:pt modelId="{DCEEFCA2-6814-40B9-9459-A478906B68DF}" type="pres">
      <dgm:prSet presAssocID="{5923962C-7EFD-411D-8A95-BFEB1677945F}" presName="txShp" presStyleLbl="node1" presStyleIdx="3" presStyleCnt="4">
        <dgm:presLayoutVars>
          <dgm:bulletEnabled val="1"/>
        </dgm:presLayoutVars>
      </dgm:prSet>
      <dgm:spPr/>
    </dgm:pt>
  </dgm:ptLst>
  <dgm:cxnLst>
    <dgm:cxn modelId="{AEA8481A-77C4-475C-84F1-6F7F218B7276}" srcId="{5F23FE91-5363-4575-80D5-B1CD81D8D396}" destId="{0E0DFC2E-B2DE-4BF5-8044-AC574C1096CA}" srcOrd="1" destOrd="0" parTransId="{FAF775D7-A4DE-4DB7-9B17-CDD72FAA67BA}" sibTransId="{5DEC7BB2-4DD3-42C0-A9B0-6E44FFD5BE49}"/>
    <dgm:cxn modelId="{988D8C42-C046-4441-9DEB-5DEF020402EB}" srcId="{5F23FE91-5363-4575-80D5-B1CD81D8D396}" destId="{C4E67FE1-6DD1-4037-923D-C2874D78FDAA}" srcOrd="2" destOrd="0" parTransId="{D3631427-196A-419D-B7EB-26D7E95280E7}" sibTransId="{F131FDFE-1A94-4226-883D-B8A87349EA4A}"/>
    <dgm:cxn modelId="{E1492173-2F27-4F90-ABC0-FB17C4DA9C28}" srcId="{5F23FE91-5363-4575-80D5-B1CD81D8D396}" destId="{87347C1D-6B64-4504-8A91-750B3C138098}" srcOrd="0" destOrd="0" parTransId="{79AC321E-3D8F-4AD9-82FC-6982DAC15733}" sibTransId="{0F69A64C-A730-4926-A652-F522A4458A5B}"/>
    <dgm:cxn modelId="{B6BCAF57-36D1-4761-A2FF-1D00DB6CE218}" type="presOf" srcId="{5F23FE91-5363-4575-80D5-B1CD81D8D396}" destId="{13BC6BB2-94FA-4456-A474-DDEC44D3BC29}" srcOrd="0" destOrd="0" presId="urn:microsoft.com/office/officeart/2005/8/layout/vList3"/>
    <dgm:cxn modelId="{F0AE948B-6044-4918-B15C-7C66DBF17626}" srcId="{5F23FE91-5363-4575-80D5-B1CD81D8D396}" destId="{5923962C-7EFD-411D-8A95-BFEB1677945F}" srcOrd="3" destOrd="0" parTransId="{FA3A566E-EA3C-4854-A200-FDF50A7E633B}" sibTransId="{1EE075AC-03FC-4CC4-8356-53DAA9E387A8}"/>
    <dgm:cxn modelId="{A7601BC6-D4BD-4534-B303-273A2DAA0D55}" type="presOf" srcId="{5923962C-7EFD-411D-8A95-BFEB1677945F}" destId="{DCEEFCA2-6814-40B9-9459-A478906B68DF}" srcOrd="0" destOrd="0" presId="urn:microsoft.com/office/officeart/2005/8/layout/vList3"/>
    <dgm:cxn modelId="{6494B3D7-4B19-4D63-8FCE-8EFB7319A50C}" type="presOf" srcId="{C4E67FE1-6DD1-4037-923D-C2874D78FDAA}" destId="{17C9D93A-DBEF-4EB0-BBD4-6148DFE66018}" srcOrd="0" destOrd="0" presId="urn:microsoft.com/office/officeart/2005/8/layout/vList3"/>
    <dgm:cxn modelId="{83E4B5EC-227D-45B6-9B39-B1A8574B4D45}" type="presOf" srcId="{87347C1D-6B64-4504-8A91-750B3C138098}" destId="{3073BDB5-4F18-4933-BF9D-7E0CA5B47C83}" srcOrd="0" destOrd="0" presId="urn:microsoft.com/office/officeart/2005/8/layout/vList3"/>
    <dgm:cxn modelId="{0B64E0EC-DA93-4E87-A518-7592D731C621}" type="presOf" srcId="{0E0DFC2E-B2DE-4BF5-8044-AC574C1096CA}" destId="{AE3E2E8F-9BAE-4861-9898-667E4981EF14}" srcOrd="0" destOrd="0" presId="urn:microsoft.com/office/officeart/2005/8/layout/vList3"/>
    <dgm:cxn modelId="{7D9E4F71-C319-4B6A-9B54-4CEA5192502A}" type="presParOf" srcId="{13BC6BB2-94FA-4456-A474-DDEC44D3BC29}" destId="{F6BA0E42-48D7-48A2-93D7-BF81A0E04472}" srcOrd="0" destOrd="0" presId="urn:microsoft.com/office/officeart/2005/8/layout/vList3"/>
    <dgm:cxn modelId="{8BEBE243-6A76-4E6A-896A-9844A405E31F}" type="presParOf" srcId="{F6BA0E42-48D7-48A2-93D7-BF81A0E04472}" destId="{DE3E7FA5-0826-4230-A31D-99F938AA6D98}" srcOrd="0" destOrd="0" presId="urn:microsoft.com/office/officeart/2005/8/layout/vList3"/>
    <dgm:cxn modelId="{D7652DF4-3CD6-40CA-ACF4-C42FF5EC4EE6}" type="presParOf" srcId="{F6BA0E42-48D7-48A2-93D7-BF81A0E04472}" destId="{3073BDB5-4F18-4933-BF9D-7E0CA5B47C83}" srcOrd="1" destOrd="0" presId="urn:microsoft.com/office/officeart/2005/8/layout/vList3"/>
    <dgm:cxn modelId="{365531ED-916E-4232-A739-1F7EC647A9AD}" type="presParOf" srcId="{13BC6BB2-94FA-4456-A474-DDEC44D3BC29}" destId="{4F8D919E-022F-4512-8BE3-2523A5C201AB}" srcOrd="1" destOrd="0" presId="urn:microsoft.com/office/officeart/2005/8/layout/vList3"/>
    <dgm:cxn modelId="{D068679B-9E8E-4B13-B051-F73753D32772}" type="presParOf" srcId="{13BC6BB2-94FA-4456-A474-DDEC44D3BC29}" destId="{0DC6A456-20B6-4D2D-BF9F-90D354A63513}" srcOrd="2" destOrd="0" presId="urn:microsoft.com/office/officeart/2005/8/layout/vList3"/>
    <dgm:cxn modelId="{72211101-656C-4B14-864A-77B5537185A7}" type="presParOf" srcId="{0DC6A456-20B6-4D2D-BF9F-90D354A63513}" destId="{C740AB68-1363-49B4-B783-F38C1E137449}" srcOrd="0" destOrd="0" presId="urn:microsoft.com/office/officeart/2005/8/layout/vList3"/>
    <dgm:cxn modelId="{CBC5EC57-BD64-4757-B3CD-85028FEBCEA5}" type="presParOf" srcId="{0DC6A456-20B6-4D2D-BF9F-90D354A63513}" destId="{AE3E2E8F-9BAE-4861-9898-667E4981EF14}" srcOrd="1" destOrd="0" presId="urn:microsoft.com/office/officeart/2005/8/layout/vList3"/>
    <dgm:cxn modelId="{C5BDC779-32DF-4293-9992-6CA1F3E16C24}" type="presParOf" srcId="{13BC6BB2-94FA-4456-A474-DDEC44D3BC29}" destId="{9E68C46A-8A22-4F17-8F9F-8AB0C1E15BCE}" srcOrd="3" destOrd="0" presId="urn:microsoft.com/office/officeart/2005/8/layout/vList3"/>
    <dgm:cxn modelId="{C1DA0885-7706-4900-AE31-5A3875065240}" type="presParOf" srcId="{13BC6BB2-94FA-4456-A474-DDEC44D3BC29}" destId="{834AD9C0-2B7A-4938-B828-7D9296686DD8}" srcOrd="4" destOrd="0" presId="urn:microsoft.com/office/officeart/2005/8/layout/vList3"/>
    <dgm:cxn modelId="{BA6AA428-4F84-4935-A2B1-C61D349BD046}" type="presParOf" srcId="{834AD9C0-2B7A-4938-B828-7D9296686DD8}" destId="{66DDADA0-BF7C-4822-B448-39917565D5A2}" srcOrd="0" destOrd="0" presId="urn:microsoft.com/office/officeart/2005/8/layout/vList3"/>
    <dgm:cxn modelId="{CFE49FF6-0FBF-4175-9D0F-972040350684}" type="presParOf" srcId="{834AD9C0-2B7A-4938-B828-7D9296686DD8}" destId="{17C9D93A-DBEF-4EB0-BBD4-6148DFE66018}" srcOrd="1" destOrd="0" presId="urn:microsoft.com/office/officeart/2005/8/layout/vList3"/>
    <dgm:cxn modelId="{63A839EF-9108-44AA-9031-F02297E4D474}" type="presParOf" srcId="{13BC6BB2-94FA-4456-A474-DDEC44D3BC29}" destId="{0CD0682C-6827-4D0B-9E39-8D47883305E7}" srcOrd="5" destOrd="0" presId="urn:microsoft.com/office/officeart/2005/8/layout/vList3"/>
    <dgm:cxn modelId="{2F02BE44-BE23-4734-9DAD-E4CC4697999A}" type="presParOf" srcId="{13BC6BB2-94FA-4456-A474-DDEC44D3BC29}" destId="{7521A22A-4775-4527-95BF-80C15E964854}" srcOrd="6" destOrd="0" presId="urn:microsoft.com/office/officeart/2005/8/layout/vList3"/>
    <dgm:cxn modelId="{C3371E9D-6AB4-4444-8F05-C22D7E69F2DD}" type="presParOf" srcId="{7521A22A-4775-4527-95BF-80C15E964854}" destId="{1A59AA19-EB7B-416D-9506-F61BC575A00F}" srcOrd="0" destOrd="0" presId="urn:microsoft.com/office/officeart/2005/8/layout/vList3"/>
    <dgm:cxn modelId="{01DE1FF3-305D-48DD-BC1C-5E1B5B50089E}" type="presParOf" srcId="{7521A22A-4775-4527-95BF-80C15E964854}" destId="{DCEEFCA2-6814-40B9-9459-A478906B68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886B5EE-730E-4F37-AAC1-54594D14C2B1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71AD5E-96BC-4C52-AACD-A121FB9F7BDD}">
      <dgm:prSet phldrT="[Text]"/>
      <dgm:spPr/>
      <dgm:t>
        <a:bodyPr/>
        <a:lstStyle/>
        <a:p>
          <a:r>
            <a:rPr lang="en-US" b="1" dirty="0"/>
            <a:t>Federal</a:t>
          </a:r>
        </a:p>
      </dgm:t>
    </dgm:pt>
    <dgm:pt modelId="{FAF7B46B-C867-4DCC-9C89-75655CAC0610}" type="parTrans" cxnId="{17CCC8FA-A626-4900-94C1-B19D883A90F8}">
      <dgm:prSet/>
      <dgm:spPr/>
      <dgm:t>
        <a:bodyPr/>
        <a:lstStyle/>
        <a:p>
          <a:endParaRPr lang="en-US"/>
        </a:p>
      </dgm:t>
    </dgm:pt>
    <dgm:pt modelId="{65346E73-2F4C-419B-ACCC-717EB51D787A}" type="sibTrans" cxnId="{17CCC8FA-A626-4900-94C1-B19D883A90F8}">
      <dgm:prSet/>
      <dgm:spPr/>
      <dgm:t>
        <a:bodyPr/>
        <a:lstStyle/>
        <a:p>
          <a:endParaRPr lang="en-US"/>
        </a:p>
      </dgm:t>
    </dgm:pt>
    <dgm:pt modelId="{0DE74E97-F1E3-4971-9805-CE27D42188C9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300"/>
            </a:spcAft>
          </a:pPr>
          <a:r>
            <a:rPr lang="en-US" sz="2400" b="1" dirty="0"/>
            <a:t>Breach Notice</a:t>
          </a:r>
        </a:p>
      </dgm:t>
    </dgm:pt>
    <dgm:pt modelId="{139C6C86-A7FC-4801-9B67-9FD062B7AA19}" type="parTrans" cxnId="{87142F23-DF4B-471A-9422-AEC2815EA7B3}">
      <dgm:prSet/>
      <dgm:spPr/>
      <dgm:t>
        <a:bodyPr/>
        <a:lstStyle/>
        <a:p>
          <a:endParaRPr lang="en-US"/>
        </a:p>
      </dgm:t>
    </dgm:pt>
    <dgm:pt modelId="{974FD148-CFA5-4ADB-BBC2-FD4CCFF663C8}" type="sibTrans" cxnId="{87142F23-DF4B-471A-9422-AEC2815EA7B3}">
      <dgm:prSet/>
      <dgm:spPr/>
      <dgm:t>
        <a:bodyPr/>
        <a:lstStyle/>
        <a:p>
          <a:endParaRPr lang="en-US"/>
        </a:p>
      </dgm:t>
    </dgm:pt>
    <dgm:pt modelId="{06D432E0-4BAA-4231-A17A-37A00A01AEE9}">
      <dgm:prSet phldrT="[Text]"/>
      <dgm:spPr/>
      <dgm:t>
        <a:bodyPr/>
        <a:lstStyle/>
        <a:p>
          <a:r>
            <a:rPr lang="en-US" b="1" dirty="0"/>
            <a:t>State</a:t>
          </a:r>
        </a:p>
      </dgm:t>
    </dgm:pt>
    <dgm:pt modelId="{E6B6BEB4-2A8D-4A14-9C88-5EDC2DDA4F1F}" type="parTrans" cxnId="{EE967155-9C33-4371-92EC-3C23D9AB6561}">
      <dgm:prSet/>
      <dgm:spPr/>
      <dgm:t>
        <a:bodyPr/>
        <a:lstStyle/>
        <a:p>
          <a:endParaRPr lang="en-US"/>
        </a:p>
      </dgm:t>
    </dgm:pt>
    <dgm:pt modelId="{04CB6C3A-DDD0-4F15-9A43-33794564C552}" type="sibTrans" cxnId="{EE967155-9C33-4371-92EC-3C23D9AB6561}">
      <dgm:prSet/>
      <dgm:spPr/>
      <dgm:t>
        <a:bodyPr/>
        <a:lstStyle/>
        <a:p>
          <a:endParaRPr lang="en-US"/>
        </a:p>
      </dgm:t>
    </dgm:pt>
    <dgm:pt modelId="{FC863AAF-5830-495A-B67C-F75E625DE834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2400" b="1" dirty="0"/>
            <a:t>Breach Notice</a:t>
          </a:r>
        </a:p>
      </dgm:t>
    </dgm:pt>
    <dgm:pt modelId="{86714B99-98F8-45B7-A180-1CDA3F7E1E20}" type="parTrans" cxnId="{42A29023-589B-499D-909A-D809FA53B652}">
      <dgm:prSet/>
      <dgm:spPr/>
      <dgm:t>
        <a:bodyPr/>
        <a:lstStyle/>
        <a:p>
          <a:endParaRPr lang="en-US"/>
        </a:p>
      </dgm:t>
    </dgm:pt>
    <dgm:pt modelId="{51E23610-6525-4659-94F4-2B789CF2742F}" type="sibTrans" cxnId="{42A29023-589B-499D-909A-D809FA53B652}">
      <dgm:prSet/>
      <dgm:spPr/>
      <dgm:t>
        <a:bodyPr/>
        <a:lstStyle/>
        <a:p>
          <a:endParaRPr lang="en-US"/>
        </a:p>
      </dgm:t>
    </dgm:pt>
    <dgm:pt modelId="{8553FDFE-FCA0-4454-A217-7AD098E2D6CC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2400" b="1" dirty="0"/>
            <a:t>Privacy</a:t>
          </a:r>
        </a:p>
      </dgm:t>
    </dgm:pt>
    <dgm:pt modelId="{59B4F908-02FC-4777-9FAC-D9AC37F49151}" type="parTrans" cxnId="{4878066D-E0B1-4F13-826A-9AC7F41284A4}">
      <dgm:prSet/>
      <dgm:spPr/>
      <dgm:t>
        <a:bodyPr/>
        <a:lstStyle/>
        <a:p>
          <a:endParaRPr lang="en-US"/>
        </a:p>
      </dgm:t>
    </dgm:pt>
    <dgm:pt modelId="{652B4CEF-0F01-45A2-AA70-E43A678CC96C}" type="sibTrans" cxnId="{4878066D-E0B1-4F13-826A-9AC7F41284A4}">
      <dgm:prSet/>
      <dgm:spPr/>
      <dgm:t>
        <a:bodyPr/>
        <a:lstStyle/>
        <a:p>
          <a:endParaRPr lang="en-US"/>
        </a:p>
      </dgm:t>
    </dgm:pt>
    <dgm:pt modelId="{CE1EA292-5C83-4CBF-945C-FF99FB900B5A}">
      <dgm:prSet phldrT="[Text]"/>
      <dgm:spPr/>
      <dgm:t>
        <a:bodyPr/>
        <a:lstStyle/>
        <a:p>
          <a:r>
            <a:rPr lang="en-US" b="1" dirty="0"/>
            <a:t>International</a:t>
          </a:r>
        </a:p>
      </dgm:t>
    </dgm:pt>
    <dgm:pt modelId="{3C813160-56C8-4608-A0E7-58FCDBF6EFCE}" type="parTrans" cxnId="{76609E52-BEA6-45ED-9C5A-C437CE3335D9}">
      <dgm:prSet/>
      <dgm:spPr/>
      <dgm:t>
        <a:bodyPr/>
        <a:lstStyle/>
        <a:p>
          <a:endParaRPr lang="en-US"/>
        </a:p>
      </dgm:t>
    </dgm:pt>
    <dgm:pt modelId="{513E4337-FBFA-4725-97BF-020B3285F427}" type="sibTrans" cxnId="{76609E52-BEA6-45ED-9C5A-C437CE3335D9}">
      <dgm:prSet/>
      <dgm:spPr/>
      <dgm:t>
        <a:bodyPr/>
        <a:lstStyle/>
        <a:p>
          <a:endParaRPr lang="en-US"/>
        </a:p>
      </dgm:t>
    </dgm:pt>
    <dgm:pt modelId="{149FF30E-6077-44DE-A555-795BFFFFCE30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</a:rPr>
            <a:t>GDPR +</a:t>
          </a:r>
        </a:p>
      </dgm:t>
    </dgm:pt>
    <dgm:pt modelId="{E9DFE46F-1271-493E-BF06-B74E4BE7376C}" type="parTrans" cxnId="{315C88D0-6402-40D6-8881-AEC9F14B7DD8}">
      <dgm:prSet/>
      <dgm:spPr/>
      <dgm:t>
        <a:bodyPr/>
        <a:lstStyle/>
        <a:p>
          <a:endParaRPr lang="en-US"/>
        </a:p>
      </dgm:t>
    </dgm:pt>
    <dgm:pt modelId="{98A24A86-CD71-47E0-812B-E2954D0AFB73}" type="sibTrans" cxnId="{315C88D0-6402-40D6-8881-AEC9F14B7DD8}">
      <dgm:prSet/>
      <dgm:spPr/>
      <dgm:t>
        <a:bodyPr/>
        <a:lstStyle/>
        <a:p>
          <a:endParaRPr lang="en-US"/>
        </a:p>
      </dgm:t>
    </dgm:pt>
    <dgm:pt modelId="{931D32D3-3B83-43BB-955E-34BDDFE47AEF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300"/>
            </a:spcAft>
          </a:pPr>
          <a:r>
            <a:rPr lang="en-US" sz="2400" b="1" dirty="0"/>
            <a:t>FTC Act</a:t>
          </a:r>
        </a:p>
      </dgm:t>
    </dgm:pt>
    <dgm:pt modelId="{5FC1FF73-CC3E-48FE-8ED1-9997D086320D}" type="parTrans" cxnId="{50FC8C27-2F9F-4113-9A78-DD3AB0D99AEE}">
      <dgm:prSet/>
      <dgm:spPr/>
      <dgm:t>
        <a:bodyPr/>
        <a:lstStyle/>
        <a:p>
          <a:endParaRPr lang="en-US"/>
        </a:p>
      </dgm:t>
    </dgm:pt>
    <dgm:pt modelId="{053A5EE9-58CC-4F88-9956-99AA09706136}" type="sibTrans" cxnId="{50FC8C27-2F9F-4113-9A78-DD3AB0D99AEE}">
      <dgm:prSet/>
      <dgm:spPr/>
      <dgm:t>
        <a:bodyPr/>
        <a:lstStyle/>
        <a:p>
          <a:endParaRPr lang="en-US"/>
        </a:p>
      </dgm:t>
    </dgm:pt>
    <dgm:pt modelId="{D4323141-BAC5-4768-9547-346F7872480D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2400" b="1" dirty="0"/>
            <a:t>Reasonable Security</a:t>
          </a:r>
        </a:p>
      </dgm:t>
    </dgm:pt>
    <dgm:pt modelId="{39BD839A-7D6C-4031-8827-107FF83B54CB}" type="parTrans" cxnId="{40DB9BCE-2CFF-4078-8445-FFC5E931409B}">
      <dgm:prSet/>
      <dgm:spPr/>
      <dgm:t>
        <a:bodyPr/>
        <a:lstStyle/>
        <a:p>
          <a:endParaRPr lang="en-US"/>
        </a:p>
      </dgm:t>
    </dgm:pt>
    <dgm:pt modelId="{3B6ADA0F-6BC6-4FD4-82A6-AA2C5477F8DA}" type="sibTrans" cxnId="{40DB9BCE-2CFF-4078-8445-FFC5E931409B}">
      <dgm:prSet/>
      <dgm:spPr/>
      <dgm:t>
        <a:bodyPr/>
        <a:lstStyle/>
        <a:p>
          <a:endParaRPr lang="en-US"/>
        </a:p>
      </dgm:t>
    </dgm:pt>
    <dgm:pt modelId="{6196A298-A11D-43D7-AE8F-72E2869B378D}">
      <dgm:prSet phldrT="[Text]" custT="1"/>
      <dgm:spPr>
        <a:solidFill>
          <a:srgbClr val="6699FF">
            <a:alpha val="90000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ts val="300"/>
            </a:spcAft>
          </a:pPr>
          <a:r>
            <a:rPr lang="en-US" sz="2400" b="1" dirty="0"/>
            <a:t>Reasonable Security</a:t>
          </a:r>
        </a:p>
      </dgm:t>
    </dgm:pt>
    <dgm:pt modelId="{B2685E22-DDF8-4DF5-B987-DAF5B5AB4C0D}" type="parTrans" cxnId="{AE29CE68-2C9A-4858-89DF-57B39C09E1A0}">
      <dgm:prSet/>
      <dgm:spPr/>
      <dgm:t>
        <a:bodyPr/>
        <a:lstStyle/>
        <a:p>
          <a:endParaRPr lang="en-US"/>
        </a:p>
      </dgm:t>
    </dgm:pt>
    <dgm:pt modelId="{5257D9C5-67F1-4968-A2AD-70D7824C5DA6}" type="sibTrans" cxnId="{AE29CE68-2C9A-4858-89DF-57B39C09E1A0}">
      <dgm:prSet/>
      <dgm:spPr/>
      <dgm:t>
        <a:bodyPr/>
        <a:lstStyle/>
        <a:p>
          <a:endParaRPr lang="en-US"/>
        </a:p>
      </dgm:t>
    </dgm:pt>
    <dgm:pt modelId="{9A0A3408-9EF2-46CA-8AC0-CEA34974C283}" type="pres">
      <dgm:prSet presAssocID="{0886B5EE-730E-4F37-AAC1-54594D14C2B1}" presName="Name0" presStyleCnt="0">
        <dgm:presLayoutVars>
          <dgm:dir/>
          <dgm:animLvl val="lvl"/>
          <dgm:resizeHandles val="exact"/>
        </dgm:presLayoutVars>
      </dgm:prSet>
      <dgm:spPr/>
    </dgm:pt>
    <dgm:pt modelId="{E75B1470-FFAE-4C93-931A-07E1BF25DF0C}" type="pres">
      <dgm:prSet presAssocID="{E271AD5E-96BC-4C52-AACD-A121FB9F7BDD}" presName="linNode" presStyleCnt="0"/>
      <dgm:spPr/>
    </dgm:pt>
    <dgm:pt modelId="{E4EEE4E6-A2B4-4203-9E67-30867AD976AB}" type="pres">
      <dgm:prSet presAssocID="{E271AD5E-96BC-4C52-AACD-A121FB9F7BDD}" presName="parentText" presStyleLbl="node1" presStyleIdx="0" presStyleCnt="3" custScaleX="102187">
        <dgm:presLayoutVars>
          <dgm:chMax val="1"/>
          <dgm:bulletEnabled val="1"/>
        </dgm:presLayoutVars>
      </dgm:prSet>
      <dgm:spPr/>
    </dgm:pt>
    <dgm:pt modelId="{920DB60A-97A9-4B0E-A77F-F002E16C4F7A}" type="pres">
      <dgm:prSet presAssocID="{E271AD5E-96BC-4C52-AACD-A121FB9F7BDD}" presName="descendantText" presStyleLbl="alignAccFollowNode1" presStyleIdx="0" presStyleCnt="3" custLinFactNeighborY="1856">
        <dgm:presLayoutVars>
          <dgm:bulletEnabled val="1"/>
        </dgm:presLayoutVars>
      </dgm:prSet>
      <dgm:spPr/>
    </dgm:pt>
    <dgm:pt modelId="{4E9EFDDC-DE26-4CE7-995C-560429515E59}" type="pres">
      <dgm:prSet presAssocID="{65346E73-2F4C-419B-ACCC-717EB51D787A}" presName="sp" presStyleCnt="0"/>
      <dgm:spPr/>
    </dgm:pt>
    <dgm:pt modelId="{2D1ABDFA-E89E-4730-9423-390A6C6AECC3}" type="pres">
      <dgm:prSet presAssocID="{06D432E0-4BAA-4231-A17A-37A00A01AEE9}" presName="linNode" presStyleCnt="0"/>
      <dgm:spPr/>
    </dgm:pt>
    <dgm:pt modelId="{C9803163-3D03-40C9-A511-B64CA6CFE21F}" type="pres">
      <dgm:prSet presAssocID="{06D432E0-4BAA-4231-A17A-37A00A01AEE9}" presName="parentText" presStyleLbl="node1" presStyleIdx="1" presStyleCnt="3" custScaleX="102187">
        <dgm:presLayoutVars>
          <dgm:chMax val="1"/>
          <dgm:bulletEnabled val="1"/>
        </dgm:presLayoutVars>
      </dgm:prSet>
      <dgm:spPr/>
    </dgm:pt>
    <dgm:pt modelId="{0989E374-4810-425B-A192-7039BEC301E7}" type="pres">
      <dgm:prSet presAssocID="{06D432E0-4BAA-4231-A17A-37A00A01AEE9}" presName="descendantText" presStyleLbl="alignAccFollowNode1" presStyleIdx="1" presStyleCnt="3">
        <dgm:presLayoutVars>
          <dgm:bulletEnabled val="1"/>
        </dgm:presLayoutVars>
      </dgm:prSet>
      <dgm:spPr/>
    </dgm:pt>
    <dgm:pt modelId="{1F64D4FD-7C88-4379-8E06-7BC5757F1A2A}" type="pres">
      <dgm:prSet presAssocID="{04CB6C3A-DDD0-4F15-9A43-33794564C552}" presName="sp" presStyleCnt="0"/>
      <dgm:spPr/>
    </dgm:pt>
    <dgm:pt modelId="{6137DF3E-ED65-4547-980F-3A1063D443A9}" type="pres">
      <dgm:prSet presAssocID="{CE1EA292-5C83-4CBF-945C-FF99FB900B5A}" presName="linNode" presStyleCnt="0"/>
      <dgm:spPr/>
    </dgm:pt>
    <dgm:pt modelId="{DF0B2316-60CF-43A0-9220-D02B34B5E49C}" type="pres">
      <dgm:prSet presAssocID="{CE1EA292-5C83-4CBF-945C-FF99FB900B5A}" presName="parentText" presStyleLbl="node1" presStyleIdx="2" presStyleCnt="3" custScaleX="102187">
        <dgm:presLayoutVars>
          <dgm:chMax val="1"/>
          <dgm:bulletEnabled val="1"/>
        </dgm:presLayoutVars>
      </dgm:prSet>
      <dgm:spPr/>
    </dgm:pt>
    <dgm:pt modelId="{8F6B9490-2963-4400-8369-E40273EB65EB}" type="pres">
      <dgm:prSet presAssocID="{CE1EA292-5C83-4CBF-945C-FF99FB900B5A}" presName="descendantText" presStyleLbl="alignAccFollowNode1" presStyleIdx="2" presStyleCnt="3" custLinFactNeighborX="0" custLinFactNeighborY="-1319">
        <dgm:presLayoutVars>
          <dgm:bulletEnabled val="1"/>
        </dgm:presLayoutVars>
      </dgm:prSet>
      <dgm:spPr/>
    </dgm:pt>
  </dgm:ptLst>
  <dgm:cxnLst>
    <dgm:cxn modelId="{1FA75306-3DE8-40E5-B273-200E57FDF69F}" type="presOf" srcId="{D4323141-BAC5-4768-9547-346F7872480D}" destId="{0989E374-4810-425B-A192-7039BEC301E7}" srcOrd="0" destOrd="1" presId="urn:microsoft.com/office/officeart/2005/8/layout/vList5"/>
    <dgm:cxn modelId="{F68A0412-C020-44DC-A4BA-BF58B28C40B7}" type="presOf" srcId="{0DE74E97-F1E3-4971-9805-CE27D42188C9}" destId="{920DB60A-97A9-4B0E-A77F-F002E16C4F7A}" srcOrd="0" destOrd="0" presId="urn:microsoft.com/office/officeart/2005/8/layout/vList5"/>
    <dgm:cxn modelId="{45E4BE1E-F364-4AA0-BDC8-D812E7310C46}" type="presOf" srcId="{0886B5EE-730E-4F37-AAC1-54594D14C2B1}" destId="{9A0A3408-9EF2-46CA-8AC0-CEA34974C283}" srcOrd="0" destOrd="0" presId="urn:microsoft.com/office/officeart/2005/8/layout/vList5"/>
    <dgm:cxn modelId="{87142F23-DF4B-471A-9422-AEC2815EA7B3}" srcId="{E271AD5E-96BC-4C52-AACD-A121FB9F7BDD}" destId="{0DE74E97-F1E3-4971-9805-CE27D42188C9}" srcOrd="0" destOrd="0" parTransId="{139C6C86-A7FC-4801-9B67-9FD062B7AA19}" sibTransId="{974FD148-CFA5-4ADB-BBC2-FD4CCFF663C8}"/>
    <dgm:cxn modelId="{42A29023-589B-499D-909A-D809FA53B652}" srcId="{06D432E0-4BAA-4231-A17A-37A00A01AEE9}" destId="{FC863AAF-5830-495A-B67C-F75E625DE834}" srcOrd="0" destOrd="0" parTransId="{86714B99-98F8-45B7-A180-1CDA3F7E1E20}" sibTransId="{51E23610-6525-4659-94F4-2B789CF2742F}"/>
    <dgm:cxn modelId="{50FC8C27-2F9F-4113-9A78-DD3AB0D99AEE}" srcId="{E271AD5E-96BC-4C52-AACD-A121FB9F7BDD}" destId="{931D32D3-3B83-43BB-955E-34BDDFE47AEF}" srcOrd="2" destOrd="0" parTransId="{5FC1FF73-CC3E-48FE-8ED1-9997D086320D}" sibTransId="{053A5EE9-58CC-4F88-9956-99AA09706136}"/>
    <dgm:cxn modelId="{AE29CE68-2C9A-4858-89DF-57B39C09E1A0}" srcId="{E271AD5E-96BC-4C52-AACD-A121FB9F7BDD}" destId="{6196A298-A11D-43D7-AE8F-72E2869B378D}" srcOrd="1" destOrd="0" parTransId="{B2685E22-DDF8-4DF5-B987-DAF5B5AB4C0D}" sibTransId="{5257D9C5-67F1-4968-A2AD-70D7824C5DA6}"/>
    <dgm:cxn modelId="{E5F2094A-83D5-420E-9F65-CCDADAADBF26}" type="presOf" srcId="{931D32D3-3B83-43BB-955E-34BDDFE47AEF}" destId="{920DB60A-97A9-4B0E-A77F-F002E16C4F7A}" srcOrd="0" destOrd="2" presId="urn:microsoft.com/office/officeart/2005/8/layout/vList5"/>
    <dgm:cxn modelId="{4878066D-E0B1-4F13-826A-9AC7F41284A4}" srcId="{06D432E0-4BAA-4231-A17A-37A00A01AEE9}" destId="{8553FDFE-FCA0-4454-A217-7AD098E2D6CC}" srcOrd="2" destOrd="0" parTransId="{59B4F908-02FC-4777-9FAC-D9AC37F49151}" sibTransId="{652B4CEF-0F01-45A2-AA70-E43A678CC96C}"/>
    <dgm:cxn modelId="{48E2B54D-AD2F-40D0-A880-94B08C1D5B95}" type="presOf" srcId="{FC863AAF-5830-495A-B67C-F75E625DE834}" destId="{0989E374-4810-425B-A192-7039BEC301E7}" srcOrd="0" destOrd="0" presId="urn:microsoft.com/office/officeart/2005/8/layout/vList5"/>
    <dgm:cxn modelId="{76609E52-BEA6-45ED-9C5A-C437CE3335D9}" srcId="{0886B5EE-730E-4F37-AAC1-54594D14C2B1}" destId="{CE1EA292-5C83-4CBF-945C-FF99FB900B5A}" srcOrd="2" destOrd="0" parTransId="{3C813160-56C8-4608-A0E7-58FCDBF6EFCE}" sibTransId="{513E4337-FBFA-4725-97BF-020B3285F427}"/>
    <dgm:cxn modelId="{64627D53-6E83-4670-9604-DCDDF2CA962E}" type="presOf" srcId="{149FF30E-6077-44DE-A555-795BFFFFCE30}" destId="{8F6B9490-2963-4400-8369-E40273EB65EB}" srcOrd="0" destOrd="0" presId="urn:microsoft.com/office/officeart/2005/8/layout/vList5"/>
    <dgm:cxn modelId="{EE967155-9C33-4371-92EC-3C23D9AB6561}" srcId="{0886B5EE-730E-4F37-AAC1-54594D14C2B1}" destId="{06D432E0-4BAA-4231-A17A-37A00A01AEE9}" srcOrd="1" destOrd="0" parTransId="{E6B6BEB4-2A8D-4A14-9C88-5EDC2DDA4F1F}" sibTransId="{04CB6C3A-DDD0-4F15-9A43-33794564C552}"/>
    <dgm:cxn modelId="{13D5ED58-FFAC-42D3-9A28-8C6636ECC57F}" type="presOf" srcId="{06D432E0-4BAA-4231-A17A-37A00A01AEE9}" destId="{C9803163-3D03-40C9-A511-B64CA6CFE21F}" srcOrd="0" destOrd="0" presId="urn:microsoft.com/office/officeart/2005/8/layout/vList5"/>
    <dgm:cxn modelId="{BE059D7F-4468-47E9-B082-298024D0BFC7}" type="presOf" srcId="{6196A298-A11D-43D7-AE8F-72E2869B378D}" destId="{920DB60A-97A9-4B0E-A77F-F002E16C4F7A}" srcOrd="0" destOrd="1" presId="urn:microsoft.com/office/officeart/2005/8/layout/vList5"/>
    <dgm:cxn modelId="{59B1FB81-3CB0-4806-82FF-09D7E8BADC1A}" type="presOf" srcId="{E271AD5E-96BC-4C52-AACD-A121FB9F7BDD}" destId="{E4EEE4E6-A2B4-4203-9E67-30867AD976AB}" srcOrd="0" destOrd="0" presId="urn:microsoft.com/office/officeart/2005/8/layout/vList5"/>
    <dgm:cxn modelId="{C10C77AC-2403-40B0-8BAF-D318CBA72DE8}" type="presOf" srcId="{8553FDFE-FCA0-4454-A217-7AD098E2D6CC}" destId="{0989E374-4810-425B-A192-7039BEC301E7}" srcOrd="0" destOrd="2" presId="urn:microsoft.com/office/officeart/2005/8/layout/vList5"/>
    <dgm:cxn modelId="{40DB9BCE-2CFF-4078-8445-FFC5E931409B}" srcId="{06D432E0-4BAA-4231-A17A-37A00A01AEE9}" destId="{D4323141-BAC5-4768-9547-346F7872480D}" srcOrd="1" destOrd="0" parTransId="{39BD839A-7D6C-4031-8827-107FF83B54CB}" sibTransId="{3B6ADA0F-6BC6-4FD4-82A6-AA2C5477F8DA}"/>
    <dgm:cxn modelId="{315C88D0-6402-40D6-8881-AEC9F14B7DD8}" srcId="{CE1EA292-5C83-4CBF-945C-FF99FB900B5A}" destId="{149FF30E-6077-44DE-A555-795BFFFFCE30}" srcOrd="0" destOrd="0" parTransId="{E9DFE46F-1271-493E-BF06-B74E4BE7376C}" sibTransId="{98A24A86-CD71-47E0-812B-E2954D0AFB73}"/>
    <dgm:cxn modelId="{406694F4-6CDC-474C-92AD-FE9B7360DFD9}" type="presOf" srcId="{CE1EA292-5C83-4CBF-945C-FF99FB900B5A}" destId="{DF0B2316-60CF-43A0-9220-D02B34B5E49C}" srcOrd="0" destOrd="0" presId="urn:microsoft.com/office/officeart/2005/8/layout/vList5"/>
    <dgm:cxn modelId="{17CCC8FA-A626-4900-94C1-B19D883A90F8}" srcId="{0886B5EE-730E-4F37-AAC1-54594D14C2B1}" destId="{E271AD5E-96BC-4C52-AACD-A121FB9F7BDD}" srcOrd="0" destOrd="0" parTransId="{FAF7B46B-C867-4DCC-9C89-75655CAC0610}" sibTransId="{65346E73-2F4C-419B-ACCC-717EB51D787A}"/>
    <dgm:cxn modelId="{FDF35A8E-486C-4564-9A00-3DE05F00EA07}" type="presParOf" srcId="{9A0A3408-9EF2-46CA-8AC0-CEA34974C283}" destId="{E75B1470-FFAE-4C93-931A-07E1BF25DF0C}" srcOrd="0" destOrd="0" presId="urn:microsoft.com/office/officeart/2005/8/layout/vList5"/>
    <dgm:cxn modelId="{958294AE-944F-429C-B54D-41E3BB908074}" type="presParOf" srcId="{E75B1470-FFAE-4C93-931A-07E1BF25DF0C}" destId="{E4EEE4E6-A2B4-4203-9E67-30867AD976AB}" srcOrd="0" destOrd="0" presId="urn:microsoft.com/office/officeart/2005/8/layout/vList5"/>
    <dgm:cxn modelId="{0A439D90-D94F-4F97-8F6D-2208EDE7A68C}" type="presParOf" srcId="{E75B1470-FFAE-4C93-931A-07E1BF25DF0C}" destId="{920DB60A-97A9-4B0E-A77F-F002E16C4F7A}" srcOrd="1" destOrd="0" presId="urn:microsoft.com/office/officeart/2005/8/layout/vList5"/>
    <dgm:cxn modelId="{F5FD7A2F-381B-489D-823F-93DC5C2F45CB}" type="presParOf" srcId="{9A0A3408-9EF2-46CA-8AC0-CEA34974C283}" destId="{4E9EFDDC-DE26-4CE7-995C-560429515E59}" srcOrd="1" destOrd="0" presId="urn:microsoft.com/office/officeart/2005/8/layout/vList5"/>
    <dgm:cxn modelId="{1E89CB93-D3BB-4A54-8D87-A8A373EE743E}" type="presParOf" srcId="{9A0A3408-9EF2-46CA-8AC0-CEA34974C283}" destId="{2D1ABDFA-E89E-4730-9423-390A6C6AECC3}" srcOrd="2" destOrd="0" presId="urn:microsoft.com/office/officeart/2005/8/layout/vList5"/>
    <dgm:cxn modelId="{8CD23206-DC37-44EF-B9A3-38812CB84A2A}" type="presParOf" srcId="{2D1ABDFA-E89E-4730-9423-390A6C6AECC3}" destId="{C9803163-3D03-40C9-A511-B64CA6CFE21F}" srcOrd="0" destOrd="0" presId="urn:microsoft.com/office/officeart/2005/8/layout/vList5"/>
    <dgm:cxn modelId="{A9FFC901-1E15-4109-AF25-4BEF1571DC56}" type="presParOf" srcId="{2D1ABDFA-E89E-4730-9423-390A6C6AECC3}" destId="{0989E374-4810-425B-A192-7039BEC301E7}" srcOrd="1" destOrd="0" presId="urn:microsoft.com/office/officeart/2005/8/layout/vList5"/>
    <dgm:cxn modelId="{68D6DCC5-5650-4599-8FF9-4B81C3B302F9}" type="presParOf" srcId="{9A0A3408-9EF2-46CA-8AC0-CEA34974C283}" destId="{1F64D4FD-7C88-4379-8E06-7BC5757F1A2A}" srcOrd="3" destOrd="0" presId="urn:microsoft.com/office/officeart/2005/8/layout/vList5"/>
    <dgm:cxn modelId="{A03B92E9-C557-4DE4-A23E-BB38B900B833}" type="presParOf" srcId="{9A0A3408-9EF2-46CA-8AC0-CEA34974C283}" destId="{6137DF3E-ED65-4547-980F-3A1063D443A9}" srcOrd="4" destOrd="0" presId="urn:microsoft.com/office/officeart/2005/8/layout/vList5"/>
    <dgm:cxn modelId="{BD41BBFA-0E11-420A-81F1-D48899FD322C}" type="presParOf" srcId="{6137DF3E-ED65-4547-980F-3A1063D443A9}" destId="{DF0B2316-60CF-43A0-9220-D02B34B5E49C}" srcOrd="0" destOrd="0" presId="urn:microsoft.com/office/officeart/2005/8/layout/vList5"/>
    <dgm:cxn modelId="{399E9921-2300-460D-A686-4BBE4C1D70DF}" type="presParOf" srcId="{6137DF3E-ED65-4547-980F-3A1063D443A9}" destId="{8F6B9490-2963-4400-8369-E40273EB65E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71EACA-1F74-410D-B89F-70ED6BB91C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6D81B8-71AC-45BC-9F40-6CF9D8D5B879}">
      <dgm:prSet phldrT="[Text]" custT="1"/>
      <dgm:spPr>
        <a:solidFill>
          <a:srgbClr val="0070C0"/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Century Gothic" panose="020B0502020202020204" pitchFamily="34" charset="0"/>
            </a:rPr>
            <a:t>- </a:t>
          </a:r>
          <a:r>
            <a:rPr lang="en-US" sz="2400" b="1" dirty="0">
              <a:solidFill>
                <a:schemeClr val="bg1"/>
              </a:solidFill>
              <a:latin typeface="Century Gothic" panose="020B0502020202020204" pitchFamily="34" charset="0"/>
            </a:rPr>
            <a:t>Strong Passwords or Passphrases</a:t>
          </a:r>
        </a:p>
      </dgm:t>
    </dgm:pt>
    <dgm:pt modelId="{E59695E0-3B32-401B-B1C9-DA362C9D6376}" type="parTrans" cxnId="{3FEBB1C0-7315-43A1-A883-9F8B8FF72B2D}">
      <dgm:prSet/>
      <dgm:spPr/>
      <dgm:t>
        <a:bodyPr/>
        <a:lstStyle/>
        <a:p>
          <a:endParaRPr lang="en-US"/>
        </a:p>
      </dgm:t>
    </dgm:pt>
    <dgm:pt modelId="{85B67A6D-35BB-4AE2-8135-DAEAD9857551}" type="sibTrans" cxnId="{3FEBB1C0-7315-43A1-A883-9F8B8FF72B2D}">
      <dgm:prSet/>
      <dgm:spPr/>
      <dgm:t>
        <a:bodyPr/>
        <a:lstStyle/>
        <a:p>
          <a:endParaRPr lang="en-US"/>
        </a:p>
      </dgm:t>
    </dgm:pt>
    <dgm:pt modelId="{A6396A4A-F841-4208-9CEE-B66624DA8A55}">
      <dgm:prSet phldrT="[Text]" custT="1"/>
      <dgm:spPr>
        <a:solidFill>
          <a:srgbClr val="0070C0"/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Century Gothic" panose="020B0502020202020204" pitchFamily="34" charset="0"/>
            </a:rPr>
            <a:t>- Multifactor Authentication</a:t>
          </a:r>
        </a:p>
      </dgm:t>
    </dgm:pt>
    <dgm:pt modelId="{5A5CE6EB-4170-4AA1-9833-193AA2236921}" type="parTrans" cxnId="{B2218DFA-B313-4B50-AE19-137B3C5E658E}">
      <dgm:prSet/>
      <dgm:spPr/>
      <dgm:t>
        <a:bodyPr/>
        <a:lstStyle/>
        <a:p>
          <a:endParaRPr lang="en-US"/>
        </a:p>
      </dgm:t>
    </dgm:pt>
    <dgm:pt modelId="{13174545-1936-4D79-BEB9-10DB86C1A1EC}" type="sibTrans" cxnId="{B2218DFA-B313-4B50-AE19-137B3C5E658E}">
      <dgm:prSet/>
      <dgm:spPr/>
      <dgm:t>
        <a:bodyPr/>
        <a:lstStyle/>
        <a:p>
          <a:endParaRPr lang="en-US"/>
        </a:p>
      </dgm:t>
    </dgm:pt>
    <dgm:pt modelId="{D74D5F7A-5E9A-4B9C-ACDF-969056FF7193}">
      <dgm:prSet phldrT="[Text]" custT="1"/>
      <dgm:spPr>
        <a:solidFill>
          <a:srgbClr val="0070C0"/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 sz="2400" b="1" dirty="0">
              <a:solidFill>
                <a:schemeClr val="bg1"/>
              </a:solidFill>
              <a:latin typeface="Century Gothic" panose="020B0502020202020204" pitchFamily="34" charset="0"/>
            </a:rPr>
            <a:t>- Password Manager</a:t>
          </a:r>
        </a:p>
      </dgm:t>
    </dgm:pt>
    <dgm:pt modelId="{7EF39422-A4CC-4E2D-A7C0-F72BA34F66AD}" type="parTrans" cxnId="{59CFAFC4-1D5D-4E32-BD88-195D975AA63D}">
      <dgm:prSet/>
      <dgm:spPr/>
      <dgm:t>
        <a:bodyPr/>
        <a:lstStyle/>
        <a:p>
          <a:endParaRPr lang="en-US"/>
        </a:p>
      </dgm:t>
    </dgm:pt>
    <dgm:pt modelId="{40A8A0D4-2C87-4F0E-A337-927B27EE5E27}" type="sibTrans" cxnId="{59CFAFC4-1D5D-4E32-BD88-195D975AA63D}">
      <dgm:prSet/>
      <dgm:spPr/>
      <dgm:t>
        <a:bodyPr/>
        <a:lstStyle/>
        <a:p>
          <a:endParaRPr lang="en-US"/>
        </a:p>
      </dgm:t>
    </dgm:pt>
    <dgm:pt modelId="{367018B8-BFBA-4BB1-8ADD-6BBFC493BF2B}" type="pres">
      <dgm:prSet presAssocID="{B871EACA-1F74-410D-B89F-70ED6BB91C2E}" presName="linear" presStyleCnt="0">
        <dgm:presLayoutVars>
          <dgm:animLvl val="lvl"/>
          <dgm:resizeHandles val="exact"/>
        </dgm:presLayoutVars>
      </dgm:prSet>
      <dgm:spPr/>
    </dgm:pt>
    <dgm:pt modelId="{40E2A30B-5A3B-4434-84CA-4756AB779848}" type="pres">
      <dgm:prSet presAssocID="{316D81B8-71AC-45BC-9F40-6CF9D8D5B879}" presName="parentText" presStyleLbl="node1" presStyleIdx="0" presStyleCnt="3" custLinFactY="-8904" custLinFactNeighborY="-100000">
        <dgm:presLayoutVars>
          <dgm:chMax val="0"/>
          <dgm:bulletEnabled val="1"/>
        </dgm:presLayoutVars>
      </dgm:prSet>
      <dgm:spPr/>
    </dgm:pt>
    <dgm:pt modelId="{AC7C4254-5AE2-484D-B1A5-CC128E0374BC}" type="pres">
      <dgm:prSet presAssocID="{85B67A6D-35BB-4AE2-8135-DAEAD9857551}" presName="spacer" presStyleCnt="0"/>
      <dgm:spPr/>
    </dgm:pt>
    <dgm:pt modelId="{FA17462E-E7FF-44AB-953B-62C1553736FA}" type="pres">
      <dgm:prSet presAssocID="{D74D5F7A-5E9A-4B9C-ACDF-969056FF71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9191A0-C787-4A19-84E8-F3B4F5BAE988}" type="pres">
      <dgm:prSet presAssocID="{40A8A0D4-2C87-4F0E-A337-927B27EE5E27}" presName="spacer" presStyleCnt="0"/>
      <dgm:spPr/>
    </dgm:pt>
    <dgm:pt modelId="{3D0EB02C-AF92-4F1B-A258-1770F51D2102}" type="pres">
      <dgm:prSet presAssocID="{A6396A4A-F841-4208-9CEE-B66624DA8A55}" presName="parentText" presStyleLbl="node1" presStyleIdx="2" presStyleCnt="3" custScaleY="94539" custLinFactY="14662" custLinFactNeighborY="100000">
        <dgm:presLayoutVars>
          <dgm:chMax val="0"/>
          <dgm:bulletEnabled val="1"/>
        </dgm:presLayoutVars>
      </dgm:prSet>
      <dgm:spPr/>
    </dgm:pt>
  </dgm:ptLst>
  <dgm:cxnLst>
    <dgm:cxn modelId="{C8F0AD41-08AE-46B7-B374-E49D6ABEF25C}" type="presOf" srcId="{D74D5F7A-5E9A-4B9C-ACDF-969056FF7193}" destId="{FA17462E-E7FF-44AB-953B-62C1553736FA}" srcOrd="0" destOrd="0" presId="urn:microsoft.com/office/officeart/2005/8/layout/vList2"/>
    <dgm:cxn modelId="{378250A9-2112-4804-874D-2AEE1D0BAA66}" type="presOf" srcId="{B871EACA-1F74-410D-B89F-70ED6BB91C2E}" destId="{367018B8-BFBA-4BB1-8ADD-6BBFC493BF2B}" srcOrd="0" destOrd="0" presId="urn:microsoft.com/office/officeart/2005/8/layout/vList2"/>
    <dgm:cxn modelId="{3FEBB1C0-7315-43A1-A883-9F8B8FF72B2D}" srcId="{B871EACA-1F74-410D-B89F-70ED6BB91C2E}" destId="{316D81B8-71AC-45BC-9F40-6CF9D8D5B879}" srcOrd="0" destOrd="0" parTransId="{E59695E0-3B32-401B-B1C9-DA362C9D6376}" sibTransId="{85B67A6D-35BB-4AE2-8135-DAEAD9857551}"/>
    <dgm:cxn modelId="{59CFAFC4-1D5D-4E32-BD88-195D975AA63D}" srcId="{B871EACA-1F74-410D-B89F-70ED6BB91C2E}" destId="{D74D5F7A-5E9A-4B9C-ACDF-969056FF7193}" srcOrd="1" destOrd="0" parTransId="{7EF39422-A4CC-4E2D-A7C0-F72BA34F66AD}" sibTransId="{40A8A0D4-2C87-4F0E-A337-927B27EE5E27}"/>
    <dgm:cxn modelId="{B7E8B3E8-1B86-4491-B5BC-BEDFFCA6008F}" type="presOf" srcId="{A6396A4A-F841-4208-9CEE-B66624DA8A55}" destId="{3D0EB02C-AF92-4F1B-A258-1770F51D2102}" srcOrd="0" destOrd="0" presId="urn:microsoft.com/office/officeart/2005/8/layout/vList2"/>
    <dgm:cxn modelId="{91367DED-3C22-437B-9EF4-6C49DDE338DC}" type="presOf" srcId="{316D81B8-71AC-45BC-9F40-6CF9D8D5B879}" destId="{40E2A30B-5A3B-4434-84CA-4756AB779848}" srcOrd="0" destOrd="0" presId="urn:microsoft.com/office/officeart/2005/8/layout/vList2"/>
    <dgm:cxn modelId="{B2218DFA-B313-4B50-AE19-137B3C5E658E}" srcId="{B871EACA-1F74-410D-B89F-70ED6BB91C2E}" destId="{A6396A4A-F841-4208-9CEE-B66624DA8A55}" srcOrd="2" destOrd="0" parTransId="{5A5CE6EB-4170-4AA1-9833-193AA2236921}" sibTransId="{13174545-1936-4D79-BEB9-10DB86C1A1EC}"/>
    <dgm:cxn modelId="{B787CBFA-E754-454D-BF12-95BD90F2C860}" type="presParOf" srcId="{367018B8-BFBA-4BB1-8ADD-6BBFC493BF2B}" destId="{40E2A30B-5A3B-4434-84CA-4756AB779848}" srcOrd="0" destOrd="0" presId="urn:microsoft.com/office/officeart/2005/8/layout/vList2"/>
    <dgm:cxn modelId="{DE50F224-1DBF-427B-9EC2-6D02ADB12398}" type="presParOf" srcId="{367018B8-BFBA-4BB1-8ADD-6BBFC493BF2B}" destId="{AC7C4254-5AE2-484D-B1A5-CC128E0374BC}" srcOrd="1" destOrd="0" presId="urn:microsoft.com/office/officeart/2005/8/layout/vList2"/>
    <dgm:cxn modelId="{4FC32730-6264-436E-9A59-ED6618BF12E5}" type="presParOf" srcId="{367018B8-BFBA-4BB1-8ADD-6BBFC493BF2B}" destId="{FA17462E-E7FF-44AB-953B-62C1553736FA}" srcOrd="2" destOrd="0" presId="urn:microsoft.com/office/officeart/2005/8/layout/vList2"/>
    <dgm:cxn modelId="{BBC90E9C-D4F0-47C2-B5D5-A6B5E97BE082}" type="presParOf" srcId="{367018B8-BFBA-4BB1-8ADD-6BBFC493BF2B}" destId="{D59191A0-C787-4A19-84E8-F3B4F5BAE988}" srcOrd="3" destOrd="0" presId="urn:microsoft.com/office/officeart/2005/8/layout/vList2"/>
    <dgm:cxn modelId="{86E71A75-980E-4DBA-B145-5F01B99B5547}" type="presParOf" srcId="{367018B8-BFBA-4BB1-8ADD-6BBFC493BF2B}" destId="{3D0EB02C-AF92-4F1B-A258-1770F51D2102}" srcOrd="4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71EACA-1F74-410D-B89F-70ED6BB91C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6D81B8-71AC-45BC-9F40-6CF9D8D5B879}">
      <dgm:prSet phldrT="[Text]" custT="1"/>
      <dgm:spPr>
        <a:solidFill>
          <a:srgbClr val="0070C0"/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 sz="3600" b="1" dirty="0">
              <a:solidFill>
                <a:schemeClr val="bg1"/>
              </a:solidFill>
              <a:latin typeface="Century Gothic" panose="020B0502020202020204" pitchFamily="34" charset="0"/>
            </a:rPr>
            <a:t>- Access Control</a:t>
          </a:r>
        </a:p>
      </dgm:t>
    </dgm:pt>
    <dgm:pt modelId="{E59695E0-3B32-401B-B1C9-DA362C9D6376}" type="parTrans" cxnId="{3FEBB1C0-7315-43A1-A883-9F8B8FF72B2D}">
      <dgm:prSet/>
      <dgm:spPr/>
      <dgm:t>
        <a:bodyPr/>
        <a:lstStyle/>
        <a:p>
          <a:endParaRPr lang="en-US"/>
        </a:p>
      </dgm:t>
    </dgm:pt>
    <dgm:pt modelId="{85B67A6D-35BB-4AE2-8135-DAEAD9857551}" type="sibTrans" cxnId="{3FEBB1C0-7315-43A1-A883-9F8B8FF72B2D}">
      <dgm:prSet/>
      <dgm:spPr/>
      <dgm:t>
        <a:bodyPr/>
        <a:lstStyle/>
        <a:p>
          <a:endParaRPr lang="en-US"/>
        </a:p>
      </dgm:t>
    </dgm:pt>
    <dgm:pt modelId="{D74D5F7A-5E9A-4B9C-ACDF-969056FF7193}">
      <dgm:prSet phldrT="[Text]" custT="1"/>
      <dgm:spPr>
        <a:solidFill>
          <a:srgbClr val="0070C0"/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 sz="3600" b="1" dirty="0">
              <a:solidFill>
                <a:schemeClr val="bg1"/>
              </a:solidFill>
              <a:latin typeface="Century Gothic" panose="020B0502020202020204" pitchFamily="34" charset="0"/>
            </a:rPr>
            <a:t>- Segmentation</a:t>
          </a:r>
        </a:p>
      </dgm:t>
    </dgm:pt>
    <dgm:pt modelId="{7EF39422-A4CC-4E2D-A7C0-F72BA34F66AD}" type="parTrans" cxnId="{59CFAFC4-1D5D-4E32-BD88-195D975AA63D}">
      <dgm:prSet/>
      <dgm:spPr/>
      <dgm:t>
        <a:bodyPr/>
        <a:lstStyle/>
        <a:p>
          <a:endParaRPr lang="en-US"/>
        </a:p>
      </dgm:t>
    </dgm:pt>
    <dgm:pt modelId="{40A8A0D4-2C87-4F0E-A337-927B27EE5E27}" type="sibTrans" cxnId="{59CFAFC4-1D5D-4E32-BD88-195D975AA63D}">
      <dgm:prSet/>
      <dgm:spPr/>
      <dgm:t>
        <a:bodyPr/>
        <a:lstStyle/>
        <a:p>
          <a:endParaRPr lang="en-US"/>
        </a:p>
      </dgm:t>
    </dgm:pt>
    <dgm:pt modelId="{367018B8-BFBA-4BB1-8ADD-6BBFC493BF2B}" type="pres">
      <dgm:prSet presAssocID="{B871EACA-1F74-410D-B89F-70ED6BB91C2E}" presName="linear" presStyleCnt="0">
        <dgm:presLayoutVars>
          <dgm:animLvl val="lvl"/>
          <dgm:resizeHandles val="exact"/>
        </dgm:presLayoutVars>
      </dgm:prSet>
      <dgm:spPr/>
    </dgm:pt>
    <dgm:pt modelId="{40E2A30B-5A3B-4434-84CA-4756AB779848}" type="pres">
      <dgm:prSet presAssocID="{316D81B8-71AC-45BC-9F40-6CF9D8D5B879}" presName="parentText" presStyleLbl="node1" presStyleIdx="0" presStyleCnt="2" custLinFactY="-13323" custLinFactNeighborY="-100000">
        <dgm:presLayoutVars>
          <dgm:chMax val="0"/>
          <dgm:bulletEnabled val="1"/>
        </dgm:presLayoutVars>
      </dgm:prSet>
      <dgm:spPr/>
    </dgm:pt>
    <dgm:pt modelId="{AC7C4254-5AE2-484D-B1A5-CC128E0374BC}" type="pres">
      <dgm:prSet presAssocID="{85B67A6D-35BB-4AE2-8135-DAEAD9857551}" presName="spacer" presStyleCnt="0"/>
      <dgm:spPr/>
    </dgm:pt>
    <dgm:pt modelId="{FA17462E-E7FF-44AB-953B-62C1553736FA}" type="pres">
      <dgm:prSet presAssocID="{D74D5F7A-5E9A-4B9C-ACDF-969056FF7193}" presName="parentText" presStyleLbl="node1" presStyleIdx="1" presStyleCnt="2" custLinFactNeighborY="-89376">
        <dgm:presLayoutVars>
          <dgm:chMax val="0"/>
          <dgm:bulletEnabled val="1"/>
        </dgm:presLayoutVars>
      </dgm:prSet>
      <dgm:spPr/>
    </dgm:pt>
  </dgm:ptLst>
  <dgm:cxnLst>
    <dgm:cxn modelId="{C8F0AD41-08AE-46B7-B374-E49D6ABEF25C}" type="presOf" srcId="{D74D5F7A-5E9A-4B9C-ACDF-969056FF7193}" destId="{FA17462E-E7FF-44AB-953B-62C1553736FA}" srcOrd="0" destOrd="0" presId="urn:microsoft.com/office/officeart/2005/8/layout/vList2"/>
    <dgm:cxn modelId="{378250A9-2112-4804-874D-2AEE1D0BAA66}" type="presOf" srcId="{B871EACA-1F74-410D-B89F-70ED6BB91C2E}" destId="{367018B8-BFBA-4BB1-8ADD-6BBFC493BF2B}" srcOrd="0" destOrd="0" presId="urn:microsoft.com/office/officeart/2005/8/layout/vList2"/>
    <dgm:cxn modelId="{3FEBB1C0-7315-43A1-A883-9F8B8FF72B2D}" srcId="{B871EACA-1F74-410D-B89F-70ED6BB91C2E}" destId="{316D81B8-71AC-45BC-9F40-6CF9D8D5B879}" srcOrd="0" destOrd="0" parTransId="{E59695E0-3B32-401B-B1C9-DA362C9D6376}" sibTransId="{85B67A6D-35BB-4AE2-8135-DAEAD9857551}"/>
    <dgm:cxn modelId="{59CFAFC4-1D5D-4E32-BD88-195D975AA63D}" srcId="{B871EACA-1F74-410D-B89F-70ED6BB91C2E}" destId="{D74D5F7A-5E9A-4B9C-ACDF-969056FF7193}" srcOrd="1" destOrd="0" parTransId="{7EF39422-A4CC-4E2D-A7C0-F72BA34F66AD}" sibTransId="{40A8A0D4-2C87-4F0E-A337-927B27EE5E27}"/>
    <dgm:cxn modelId="{91367DED-3C22-437B-9EF4-6C49DDE338DC}" type="presOf" srcId="{316D81B8-71AC-45BC-9F40-6CF9D8D5B879}" destId="{40E2A30B-5A3B-4434-84CA-4756AB779848}" srcOrd="0" destOrd="0" presId="urn:microsoft.com/office/officeart/2005/8/layout/vList2"/>
    <dgm:cxn modelId="{B787CBFA-E754-454D-BF12-95BD90F2C860}" type="presParOf" srcId="{367018B8-BFBA-4BB1-8ADD-6BBFC493BF2B}" destId="{40E2A30B-5A3B-4434-84CA-4756AB779848}" srcOrd="0" destOrd="0" presId="urn:microsoft.com/office/officeart/2005/8/layout/vList2"/>
    <dgm:cxn modelId="{DE50F224-1DBF-427B-9EC2-6D02ADB12398}" type="presParOf" srcId="{367018B8-BFBA-4BB1-8ADD-6BBFC493BF2B}" destId="{AC7C4254-5AE2-484D-B1A5-CC128E0374BC}" srcOrd="1" destOrd="0" presId="urn:microsoft.com/office/officeart/2005/8/layout/vList2"/>
    <dgm:cxn modelId="{4FC32730-6264-436E-9A59-ED6618BF12E5}" type="presParOf" srcId="{367018B8-BFBA-4BB1-8ADD-6BBFC493BF2B}" destId="{FA17462E-E7FF-44AB-953B-62C1553736FA}" srcOrd="2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A2A4DB7-B8CE-4CEC-97B1-D78C13E3AF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0AD11B-69C4-45F4-93DB-BC71C46F1869}">
      <dgm:prSet custT="1"/>
      <dgm:spPr/>
      <dgm:t>
        <a:bodyPr/>
        <a:lstStyle/>
        <a:p>
          <a:r>
            <a:rPr lang="en-US" sz="2400" b="0" i="0" dirty="0"/>
            <a:t>2. Backup your data, system images, and configurations frequently, regularly test them, and keep the backups offline.</a:t>
          </a:r>
          <a:endParaRPr lang="en-US" sz="2400" dirty="0"/>
        </a:p>
      </dgm:t>
    </dgm:pt>
    <dgm:pt modelId="{D95304DC-D48D-4127-AB37-EC296214A937}" type="parTrans" cxnId="{9FD1D122-E894-4F64-A4EC-3E99187FCC4B}">
      <dgm:prSet/>
      <dgm:spPr/>
      <dgm:t>
        <a:bodyPr/>
        <a:lstStyle/>
        <a:p>
          <a:endParaRPr lang="en-US"/>
        </a:p>
      </dgm:t>
    </dgm:pt>
    <dgm:pt modelId="{EC246D26-0565-40EB-A151-9709C0292F1B}" type="sibTrans" cxnId="{9FD1D122-E894-4F64-A4EC-3E99187FCC4B}">
      <dgm:prSet/>
      <dgm:spPr/>
      <dgm:t>
        <a:bodyPr/>
        <a:lstStyle/>
        <a:p>
          <a:endParaRPr lang="en-US"/>
        </a:p>
      </dgm:t>
    </dgm:pt>
    <dgm:pt modelId="{D0DE6734-7D63-46AA-956C-2821167A35E1}">
      <dgm:prSet custT="1"/>
      <dgm:spPr/>
      <dgm:t>
        <a:bodyPr/>
        <a:lstStyle/>
        <a:p>
          <a:r>
            <a:rPr lang="en-US" sz="2400" b="0" i="0" dirty="0"/>
            <a:t>3. Update and patch operating systems, applications, and firmware as soon as possible and maintain the process consistently.</a:t>
          </a:r>
          <a:endParaRPr lang="en-US" sz="2400" dirty="0"/>
        </a:p>
      </dgm:t>
    </dgm:pt>
    <dgm:pt modelId="{2B2B3292-70B9-4CE4-960C-87B55AF7D3E7}" type="parTrans" cxnId="{E4172E53-DF77-4CDF-869D-158C631CFDDB}">
      <dgm:prSet/>
      <dgm:spPr/>
      <dgm:t>
        <a:bodyPr/>
        <a:lstStyle/>
        <a:p>
          <a:endParaRPr lang="en-US"/>
        </a:p>
      </dgm:t>
    </dgm:pt>
    <dgm:pt modelId="{AD688131-D096-4E44-A30B-F4CBAA95A8B8}" type="sibTrans" cxnId="{E4172E53-DF77-4CDF-869D-158C631CFDDB}">
      <dgm:prSet/>
      <dgm:spPr/>
      <dgm:t>
        <a:bodyPr/>
        <a:lstStyle/>
        <a:p>
          <a:endParaRPr lang="en-US"/>
        </a:p>
      </dgm:t>
    </dgm:pt>
    <dgm:pt modelId="{3B1C1EEA-6DA0-46CA-B514-DB9E940FF1F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b="0" i="0" dirty="0"/>
            <a:t>4. Test your Incident Response Plan ( if you do not have one – develop a plan with urgency).</a:t>
          </a:r>
        </a:p>
      </dgm:t>
    </dgm:pt>
    <dgm:pt modelId="{51C3E9A5-13A6-471E-BF51-332DFE2508C1}" type="parTrans" cxnId="{A5DA77EC-C3D6-4B89-8ED6-6765DA806C4D}">
      <dgm:prSet/>
      <dgm:spPr/>
      <dgm:t>
        <a:bodyPr/>
        <a:lstStyle/>
        <a:p>
          <a:endParaRPr lang="en-US"/>
        </a:p>
      </dgm:t>
    </dgm:pt>
    <dgm:pt modelId="{06BC8560-29EE-4E94-A168-D276589FC7FC}" type="sibTrans" cxnId="{A5DA77EC-C3D6-4B89-8ED6-6765DA806C4D}">
      <dgm:prSet/>
      <dgm:spPr/>
      <dgm:t>
        <a:bodyPr/>
        <a:lstStyle/>
        <a:p>
          <a:endParaRPr lang="en-US"/>
        </a:p>
      </dgm:t>
    </dgm:pt>
    <dgm:pt modelId="{BF865703-A3CC-4CF6-90C0-553775784184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b="0" i="0" dirty="0"/>
            <a:t>5. Test your systems and environments for vulnerabilities and gaps. Ask your partners and vendors to do the same.</a:t>
          </a:r>
        </a:p>
      </dgm:t>
    </dgm:pt>
    <dgm:pt modelId="{65419C0C-E4A9-4C3C-89A5-31C51A291D6A}" type="parTrans" cxnId="{A1815A3D-A826-4E73-88A4-EAA88464F9D1}">
      <dgm:prSet/>
      <dgm:spPr/>
      <dgm:t>
        <a:bodyPr/>
        <a:lstStyle/>
        <a:p>
          <a:endParaRPr lang="en-US"/>
        </a:p>
      </dgm:t>
    </dgm:pt>
    <dgm:pt modelId="{3CB277AB-87FE-494D-97FA-5A4FF2184B51}" type="sibTrans" cxnId="{A1815A3D-A826-4E73-88A4-EAA88464F9D1}">
      <dgm:prSet/>
      <dgm:spPr/>
      <dgm:t>
        <a:bodyPr/>
        <a:lstStyle/>
        <a:p>
          <a:endParaRPr lang="en-US"/>
        </a:p>
      </dgm:t>
    </dgm:pt>
    <dgm:pt modelId="{EBCA1C3F-9AC6-4D86-890E-7E182842B34A}">
      <dgm:prSet custT="1"/>
      <dgm:spPr/>
      <dgm:t>
        <a:bodyPr/>
        <a:lstStyle/>
        <a:p>
          <a:r>
            <a:rPr lang="en-US" sz="2400" b="0" i="0" dirty="0"/>
            <a:t>6. Segment your Networks and Data.</a:t>
          </a:r>
          <a:endParaRPr lang="en-US" sz="2400" dirty="0"/>
        </a:p>
      </dgm:t>
    </dgm:pt>
    <dgm:pt modelId="{2249B50C-DCE6-46B6-992C-50C821CD1CB9}" type="parTrans" cxnId="{CB8367E4-84A3-48C9-BABB-0F3125B94919}">
      <dgm:prSet/>
      <dgm:spPr/>
      <dgm:t>
        <a:bodyPr/>
        <a:lstStyle/>
        <a:p>
          <a:endParaRPr lang="en-US"/>
        </a:p>
      </dgm:t>
    </dgm:pt>
    <dgm:pt modelId="{28156356-A945-4471-B728-132A42377A14}" type="sibTrans" cxnId="{CB8367E4-84A3-48C9-BABB-0F3125B94919}">
      <dgm:prSet/>
      <dgm:spPr/>
      <dgm:t>
        <a:bodyPr/>
        <a:lstStyle/>
        <a:p>
          <a:endParaRPr lang="en-US"/>
        </a:p>
      </dgm:t>
    </dgm:pt>
    <dgm:pt modelId="{B95E268C-B2DD-4253-9C79-DDD7F7A593EA}">
      <dgm:prSet custT="1"/>
      <dgm:spPr/>
      <dgm:t>
        <a:bodyPr/>
        <a:lstStyle/>
        <a:p>
          <a:r>
            <a:rPr lang="en-US" sz="2400" dirty="0"/>
            <a:t>1. Immediately implement the best practices.</a:t>
          </a:r>
        </a:p>
      </dgm:t>
    </dgm:pt>
    <dgm:pt modelId="{4BFDC3D1-A75F-4FB5-B49C-BD26598C966D}" type="parTrans" cxnId="{6C28FCC6-D2DA-4F59-9A08-E06319C35E2A}">
      <dgm:prSet/>
      <dgm:spPr/>
    </dgm:pt>
    <dgm:pt modelId="{ABE9EA4F-1173-4C8A-B651-8AE8E05CF7AA}" type="sibTrans" cxnId="{6C28FCC6-D2DA-4F59-9A08-E06319C35E2A}">
      <dgm:prSet/>
      <dgm:spPr/>
    </dgm:pt>
    <dgm:pt modelId="{07E6C74B-C425-4E70-B618-16ADF9089FF1}" type="pres">
      <dgm:prSet presAssocID="{0A2A4DB7-B8CE-4CEC-97B1-D78C13E3AFD9}" presName="linear" presStyleCnt="0">
        <dgm:presLayoutVars>
          <dgm:animLvl val="lvl"/>
          <dgm:resizeHandles val="exact"/>
        </dgm:presLayoutVars>
      </dgm:prSet>
      <dgm:spPr/>
    </dgm:pt>
    <dgm:pt modelId="{E06E5E23-7063-4A9B-9653-C5810504693F}" type="pres">
      <dgm:prSet presAssocID="{B95E268C-B2DD-4253-9C79-DDD7F7A593EA}" presName="parentText" presStyleLbl="node1" presStyleIdx="0" presStyleCnt="6" custScaleY="66104">
        <dgm:presLayoutVars>
          <dgm:chMax val="0"/>
          <dgm:bulletEnabled val="1"/>
        </dgm:presLayoutVars>
      </dgm:prSet>
      <dgm:spPr/>
    </dgm:pt>
    <dgm:pt modelId="{C238ABFD-F774-430D-9284-B25F3562616E}" type="pres">
      <dgm:prSet presAssocID="{ABE9EA4F-1173-4C8A-B651-8AE8E05CF7AA}" presName="spacer" presStyleCnt="0"/>
      <dgm:spPr/>
    </dgm:pt>
    <dgm:pt modelId="{6848466A-07C4-44C5-A9BE-CE4D2F977689}" type="pres">
      <dgm:prSet presAssocID="{340AD11B-69C4-45F4-93DB-BC71C46F1869}" presName="parentText" presStyleLbl="node1" presStyleIdx="1" presStyleCnt="6" custLinFactY="782" custLinFactNeighborX="88" custLinFactNeighborY="100000">
        <dgm:presLayoutVars>
          <dgm:chMax val="0"/>
          <dgm:bulletEnabled val="1"/>
        </dgm:presLayoutVars>
      </dgm:prSet>
      <dgm:spPr/>
    </dgm:pt>
    <dgm:pt modelId="{40B6CF97-010F-46F7-B2F2-7ADF1D8CCD6C}" type="pres">
      <dgm:prSet presAssocID="{EC246D26-0565-40EB-A151-9709C0292F1B}" presName="spacer" presStyleCnt="0"/>
      <dgm:spPr/>
    </dgm:pt>
    <dgm:pt modelId="{B85E76BB-5103-499F-A38A-286D806052B1}" type="pres">
      <dgm:prSet presAssocID="{D0DE6734-7D63-46AA-956C-2821167A35E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866BA26-DAEE-4EA0-85CF-EF3389A46334}" type="pres">
      <dgm:prSet presAssocID="{AD688131-D096-4E44-A30B-F4CBAA95A8B8}" presName="spacer" presStyleCnt="0"/>
      <dgm:spPr/>
    </dgm:pt>
    <dgm:pt modelId="{3294FCFA-695F-482A-A61A-AADFF7893D01}" type="pres">
      <dgm:prSet presAssocID="{3B1C1EEA-6DA0-46CA-B514-DB9E940FF1F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27BA93C-26BB-4716-9D83-6DF1362BC7B5}" type="pres">
      <dgm:prSet presAssocID="{06BC8560-29EE-4E94-A168-D276589FC7FC}" presName="spacer" presStyleCnt="0"/>
      <dgm:spPr/>
    </dgm:pt>
    <dgm:pt modelId="{59D0466C-3C0C-4C04-80A2-E04EEC919FB5}" type="pres">
      <dgm:prSet presAssocID="{BF865703-A3CC-4CF6-90C0-55377578418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970EAE8-53C0-4A69-9CE0-1D86D7B657EF}" type="pres">
      <dgm:prSet presAssocID="{3CB277AB-87FE-494D-97FA-5A4FF2184B51}" presName="spacer" presStyleCnt="0"/>
      <dgm:spPr/>
    </dgm:pt>
    <dgm:pt modelId="{49092F89-02DA-4FFA-9F05-3E03D4E8A893}" type="pres">
      <dgm:prSet presAssocID="{EBCA1C3F-9AC6-4D86-890E-7E182842B34A}" presName="parentText" presStyleLbl="node1" presStyleIdx="5" presStyleCnt="6" custScaleY="67808">
        <dgm:presLayoutVars>
          <dgm:chMax val="0"/>
          <dgm:bulletEnabled val="1"/>
        </dgm:presLayoutVars>
      </dgm:prSet>
      <dgm:spPr/>
    </dgm:pt>
  </dgm:ptLst>
  <dgm:cxnLst>
    <dgm:cxn modelId="{9FD1D122-E894-4F64-A4EC-3E99187FCC4B}" srcId="{0A2A4DB7-B8CE-4CEC-97B1-D78C13E3AFD9}" destId="{340AD11B-69C4-45F4-93DB-BC71C46F1869}" srcOrd="1" destOrd="0" parTransId="{D95304DC-D48D-4127-AB37-EC296214A937}" sibTransId="{EC246D26-0565-40EB-A151-9709C0292F1B}"/>
    <dgm:cxn modelId="{D494A534-A3B5-4745-9A8B-D78B3DBF26B7}" type="presOf" srcId="{340AD11B-69C4-45F4-93DB-BC71C46F1869}" destId="{6848466A-07C4-44C5-A9BE-CE4D2F977689}" srcOrd="0" destOrd="0" presId="urn:microsoft.com/office/officeart/2005/8/layout/vList2"/>
    <dgm:cxn modelId="{A1815A3D-A826-4E73-88A4-EAA88464F9D1}" srcId="{0A2A4DB7-B8CE-4CEC-97B1-D78C13E3AFD9}" destId="{BF865703-A3CC-4CF6-90C0-553775784184}" srcOrd="4" destOrd="0" parTransId="{65419C0C-E4A9-4C3C-89A5-31C51A291D6A}" sibTransId="{3CB277AB-87FE-494D-97FA-5A4FF2184B51}"/>
    <dgm:cxn modelId="{CB0B2C63-D3C1-4444-9F3B-BB5F0AC610D6}" type="presOf" srcId="{BF865703-A3CC-4CF6-90C0-553775784184}" destId="{59D0466C-3C0C-4C04-80A2-E04EEC919FB5}" srcOrd="0" destOrd="0" presId="urn:microsoft.com/office/officeart/2005/8/layout/vList2"/>
    <dgm:cxn modelId="{E094C969-D97E-43F1-AE04-D68FF2BD2410}" type="presOf" srcId="{B95E268C-B2DD-4253-9C79-DDD7F7A593EA}" destId="{E06E5E23-7063-4A9B-9653-C5810504693F}" srcOrd="0" destOrd="0" presId="urn:microsoft.com/office/officeart/2005/8/layout/vList2"/>
    <dgm:cxn modelId="{A5FFDD69-2125-4A06-958D-5B5C51E99B25}" type="presOf" srcId="{0A2A4DB7-B8CE-4CEC-97B1-D78C13E3AFD9}" destId="{07E6C74B-C425-4E70-B618-16ADF9089FF1}" srcOrd="0" destOrd="0" presId="urn:microsoft.com/office/officeart/2005/8/layout/vList2"/>
    <dgm:cxn modelId="{E4172E53-DF77-4CDF-869D-158C631CFDDB}" srcId="{0A2A4DB7-B8CE-4CEC-97B1-D78C13E3AFD9}" destId="{D0DE6734-7D63-46AA-956C-2821167A35E1}" srcOrd="2" destOrd="0" parTransId="{2B2B3292-70B9-4CE4-960C-87B55AF7D3E7}" sibTransId="{AD688131-D096-4E44-A30B-F4CBAA95A8B8}"/>
    <dgm:cxn modelId="{C604F790-9205-44CF-B2D3-9B685FE18506}" type="presOf" srcId="{EBCA1C3F-9AC6-4D86-890E-7E182842B34A}" destId="{49092F89-02DA-4FFA-9F05-3E03D4E8A893}" srcOrd="0" destOrd="0" presId="urn:microsoft.com/office/officeart/2005/8/layout/vList2"/>
    <dgm:cxn modelId="{43DFAAAF-B1EB-4DB9-8700-9D9E6B6709E5}" type="presOf" srcId="{D0DE6734-7D63-46AA-956C-2821167A35E1}" destId="{B85E76BB-5103-499F-A38A-286D806052B1}" srcOrd="0" destOrd="0" presId="urn:microsoft.com/office/officeart/2005/8/layout/vList2"/>
    <dgm:cxn modelId="{4A1DA6C0-5B98-4D54-822C-FED5B9B9D374}" type="presOf" srcId="{3B1C1EEA-6DA0-46CA-B514-DB9E940FF1F5}" destId="{3294FCFA-695F-482A-A61A-AADFF7893D01}" srcOrd="0" destOrd="0" presId="urn:microsoft.com/office/officeart/2005/8/layout/vList2"/>
    <dgm:cxn modelId="{6C28FCC6-D2DA-4F59-9A08-E06319C35E2A}" srcId="{0A2A4DB7-B8CE-4CEC-97B1-D78C13E3AFD9}" destId="{B95E268C-B2DD-4253-9C79-DDD7F7A593EA}" srcOrd="0" destOrd="0" parTransId="{4BFDC3D1-A75F-4FB5-B49C-BD26598C966D}" sibTransId="{ABE9EA4F-1173-4C8A-B651-8AE8E05CF7AA}"/>
    <dgm:cxn modelId="{CB8367E4-84A3-48C9-BABB-0F3125B94919}" srcId="{0A2A4DB7-B8CE-4CEC-97B1-D78C13E3AFD9}" destId="{EBCA1C3F-9AC6-4D86-890E-7E182842B34A}" srcOrd="5" destOrd="0" parTransId="{2249B50C-DCE6-46B6-992C-50C821CD1CB9}" sibTransId="{28156356-A945-4471-B728-132A42377A14}"/>
    <dgm:cxn modelId="{A5DA77EC-C3D6-4B89-8ED6-6765DA806C4D}" srcId="{0A2A4DB7-B8CE-4CEC-97B1-D78C13E3AFD9}" destId="{3B1C1EEA-6DA0-46CA-B514-DB9E940FF1F5}" srcOrd="3" destOrd="0" parTransId="{51C3E9A5-13A6-471E-BF51-332DFE2508C1}" sibTransId="{06BC8560-29EE-4E94-A168-D276589FC7FC}"/>
    <dgm:cxn modelId="{5FC6F3CA-E5E9-4F78-88E4-D5F166FB1E4D}" type="presParOf" srcId="{07E6C74B-C425-4E70-B618-16ADF9089FF1}" destId="{E06E5E23-7063-4A9B-9653-C5810504693F}" srcOrd="0" destOrd="0" presId="urn:microsoft.com/office/officeart/2005/8/layout/vList2"/>
    <dgm:cxn modelId="{3C24D023-2B92-4BCF-9E9C-BD8C038337A6}" type="presParOf" srcId="{07E6C74B-C425-4E70-B618-16ADF9089FF1}" destId="{C238ABFD-F774-430D-9284-B25F3562616E}" srcOrd="1" destOrd="0" presId="urn:microsoft.com/office/officeart/2005/8/layout/vList2"/>
    <dgm:cxn modelId="{B32A80E9-04CA-47A3-965E-533B34787989}" type="presParOf" srcId="{07E6C74B-C425-4E70-B618-16ADF9089FF1}" destId="{6848466A-07C4-44C5-A9BE-CE4D2F977689}" srcOrd="2" destOrd="0" presId="urn:microsoft.com/office/officeart/2005/8/layout/vList2"/>
    <dgm:cxn modelId="{FAF08B54-3D68-45C8-89C5-728C1C7FA24B}" type="presParOf" srcId="{07E6C74B-C425-4E70-B618-16ADF9089FF1}" destId="{40B6CF97-010F-46F7-B2F2-7ADF1D8CCD6C}" srcOrd="3" destOrd="0" presId="urn:microsoft.com/office/officeart/2005/8/layout/vList2"/>
    <dgm:cxn modelId="{84D33253-346A-4B81-BED8-376786334756}" type="presParOf" srcId="{07E6C74B-C425-4E70-B618-16ADF9089FF1}" destId="{B85E76BB-5103-499F-A38A-286D806052B1}" srcOrd="4" destOrd="0" presId="urn:microsoft.com/office/officeart/2005/8/layout/vList2"/>
    <dgm:cxn modelId="{CB455902-32DD-4F3E-9A3D-B651BAD62569}" type="presParOf" srcId="{07E6C74B-C425-4E70-B618-16ADF9089FF1}" destId="{D866BA26-DAEE-4EA0-85CF-EF3389A46334}" srcOrd="5" destOrd="0" presId="urn:microsoft.com/office/officeart/2005/8/layout/vList2"/>
    <dgm:cxn modelId="{13AD0100-E0D8-459D-8E0C-AB7C2339F0C9}" type="presParOf" srcId="{07E6C74B-C425-4E70-B618-16ADF9089FF1}" destId="{3294FCFA-695F-482A-A61A-AADFF7893D01}" srcOrd="6" destOrd="0" presId="urn:microsoft.com/office/officeart/2005/8/layout/vList2"/>
    <dgm:cxn modelId="{9CA442FB-ECAF-42A2-9C44-AB09F70FF96B}" type="presParOf" srcId="{07E6C74B-C425-4E70-B618-16ADF9089FF1}" destId="{B27BA93C-26BB-4716-9D83-6DF1362BC7B5}" srcOrd="7" destOrd="0" presId="urn:microsoft.com/office/officeart/2005/8/layout/vList2"/>
    <dgm:cxn modelId="{0214F396-46C1-48C2-AC99-C5B6F88DE410}" type="presParOf" srcId="{07E6C74B-C425-4E70-B618-16ADF9089FF1}" destId="{59D0466C-3C0C-4C04-80A2-E04EEC919FB5}" srcOrd="8" destOrd="0" presId="urn:microsoft.com/office/officeart/2005/8/layout/vList2"/>
    <dgm:cxn modelId="{9D6649F7-DE2B-47C3-9D25-B7CDE9631359}" type="presParOf" srcId="{07E6C74B-C425-4E70-B618-16ADF9089FF1}" destId="{2970EAE8-53C0-4A69-9CE0-1D86D7B657EF}" srcOrd="9" destOrd="0" presId="urn:microsoft.com/office/officeart/2005/8/layout/vList2"/>
    <dgm:cxn modelId="{074F5D62-98C3-4EB0-9094-B9F5BE4BAEE5}" type="presParOf" srcId="{07E6C74B-C425-4E70-B618-16ADF9089FF1}" destId="{49092F89-02DA-4FFA-9F05-3E03D4E8A89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A2A4DB7-B8CE-4CEC-97B1-D78C13E3AF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CD827C-681A-4533-AA59-5D3108F78121}">
      <dgm:prSet custT="1"/>
      <dgm:spPr>
        <a:solidFill>
          <a:schemeClr val="accent1"/>
        </a:solidFill>
      </dgm:spPr>
      <dgm:t>
        <a:bodyPr/>
        <a:lstStyle/>
        <a:p>
          <a:r>
            <a:rPr lang="en-US" sz="2400" b="1" dirty="0"/>
            <a:t>1. Immediately implement the best practices:</a:t>
          </a:r>
        </a:p>
      </dgm:t>
    </dgm:pt>
    <dgm:pt modelId="{F3CCDECA-4E4B-4B44-87E8-B5D671B5FC4E}" type="parTrans" cxnId="{FD8CAFE3-E5BB-4662-8395-BD57B2FF7A15}">
      <dgm:prSet/>
      <dgm:spPr/>
      <dgm:t>
        <a:bodyPr/>
        <a:lstStyle/>
        <a:p>
          <a:endParaRPr lang="en-US"/>
        </a:p>
      </dgm:t>
    </dgm:pt>
    <dgm:pt modelId="{D7C11185-395E-4FCD-8369-53081D51ED38}" type="sibTrans" cxnId="{FD8CAFE3-E5BB-4662-8395-BD57B2FF7A15}">
      <dgm:prSet/>
      <dgm:spPr/>
      <dgm:t>
        <a:bodyPr/>
        <a:lstStyle/>
        <a:p>
          <a:endParaRPr lang="en-US"/>
        </a:p>
      </dgm:t>
    </dgm:pt>
    <dgm:pt modelId="{13391FDE-8183-4D82-828A-699D1629890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/>
            <a:t>- </a:t>
          </a:r>
          <a:r>
            <a:rPr lang="en-US" sz="2400" u="sng" dirty="0"/>
            <a:t>m</a:t>
          </a:r>
          <a:r>
            <a:rPr lang="en-US" sz="2400" b="0" i="0" u="sng" dirty="0"/>
            <a:t>ultifactor authentication </a:t>
          </a:r>
          <a:r>
            <a:rPr lang="en-US" sz="2400" b="0" i="0" dirty="0"/>
            <a:t>(because passwords alone are routinely compromised),</a:t>
          </a:r>
          <a:endParaRPr lang="en-US" sz="2400" dirty="0"/>
        </a:p>
      </dgm:t>
    </dgm:pt>
    <dgm:pt modelId="{A1105982-215E-402F-99AF-99D315069693}" type="parTrans" cxnId="{AC40D70F-6B8B-431D-8941-55B9E96DF661}">
      <dgm:prSet/>
      <dgm:spPr/>
      <dgm:t>
        <a:bodyPr/>
        <a:lstStyle/>
        <a:p>
          <a:endParaRPr lang="en-US"/>
        </a:p>
      </dgm:t>
    </dgm:pt>
    <dgm:pt modelId="{C068C002-F951-4D88-9786-D1F768D486AA}" type="sibTrans" cxnId="{AC40D70F-6B8B-431D-8941-55B9E96DF661}">
      <dgm:prSet/>
      <dgm:spPr/>
      <dgm:t>
        <a:bodyPr/>
        <a:lstStyle/>
        <a:p>
          <a:endParaRPr lang="en-US"/>
        </a:p>
      </dgm:t>
    </dgm:pt>
    <dgm:pt modelId="{F87F9FF6-E339-4031-9D5D-3123F6A4E4D7}">
      <dgm:prSet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dirty="0"/>
            <a:t>- </a:t>
          </a:r>
          <a:r>
            <a:rPr lang="en-US" sz="2400" u="sng" dirty="0"/>
            <a:t>e</a:t>
          </a:r>
          <a:r>
            <a:rPr lang="en-US" sz="2400" b="0" i="0" u="sng" dirty="0"/>
            <a:t>ndpoint detection &amp; response </a:t>
          </a:r>
          <a:r>
            <a:rPr lang="en-US" sz="2400" b="0" i="0" dirty="0"/>
            <a:t>system (to hunt for malicious activity on a network and block it)</a:t>
          </a:r>
          <a:endParaRPr lang="en-US" sz="2400" dirty="0"/>
        </a:p>
      </dgm:t>
    </dgm:pt>
    <dgm:pt modelId="{C87D8F0F-76E4-48C4-A4F9-24A1ABE38C26}" type="parTrans" cxnId="{A9A8E8C8-FC29-4669-B2E7-3B7548AA7F49}">
      <dgm:prSet/>
      <dgm:spPr/>
      <dgm:t>
        <a:bodyPr/>
        <a:lstStyle/>
        <a:p>
          <a:endParaRPr lang="en-US"/>
        </a:p>
      </dgm:t>
    </dgm:pt>
    <dgm:pt modelId="{5E9C758E-F1C8-4EE9-8136-CDF064DD5456}" type="sibTrans" cxnId="{A9A8E8C8-FC29-4669-B2E7-3B7548AA7F49}">
      <dgm:prSet/>
      <dgm:spPr/>
      <dgm:t>
        <a:bodyPr/>
        <a:lstStyle/>
        <a:p>
          <a:endParaRPr lang="en-US"/>
        </a:p>
      </dgm:t>
    </dgm:pt>
    <dgm:pt modelId="{A922627F-D7B6-4E6F-80C2-E3103A402B8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/>
            <a:t>- </a:t>
          </a:r>
          <a:r>
            <a:rPr lang="en-US" sz="2400" u="sng" dirty="0"/>
            <a:t>e</a:t>
          </a:r>
          <a:r>
            <a:rPr lang="en-US" sz="2400" b="0" i="0" u="sng" dirty="0"/>
            <a:t>ncrypt all data</a:t>
          </a:r>
          <a:r>
            <a:rPr lang="en-US" sz="2400" b="0" i="0" dirty="0"/>
            <a:t>, at rest and in use (so if data is stolen, it is unusable)</a:t>
          </a:r>
          <a:endParaRPr lang="en-US" sz="2400" dirty="0"/>
        </a:p>
      </dgm:t>
    </dgm:pt>
    <dgm:pt modelId="{D1751E3A-321E-417E-9313-CF119B26CA67}" type="parTrans" cxnId="{E5A9403D-AF1E-4D11-AD25-7BA33DDF0923}">
      <dgm:prSet/>
      <dgm:spPr/>
      <dgm:t>
        <a:bodyPr/>
        <a:lstStyle/>
        <a:p>
          <a:endParaRPr lang="en-US"/>
        </a:p>
      </dgm:t>
    </dgm:pt>
    <dgm:pt modelId="{1AC5255B-9B4E-4E35-A840-40B8FF0D7EA7}" type="sibTrans" cxnId="{E5A9403D-AF1E-4D11-AD25-7BA33DDF0923}">
      <dgm:prSet/>
      <dgm:spPr/>
      <dgm:t>
        <a:bodyPr/>
        <a:lstStyle/>
        <a:p>
          <a:endParaRPr lang="en-US"/>
        </a:p>
      </dgm:t>
    </dgm:pt>
    <dgm:pt modelId="{CCB544A4-DA8F-469E-A706-85DC32835D1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/>
            <a:t>- d</a:t>
          </a:r>
          <a:r>
            <a:rPr lang="en-US" sz="2400" b="0" i="0" dirty="0"/>
            <a:t>evelop or seek a skilled, empowered </a:t>
          </a:r>
          <a:r>
            <a:rPr lang="en-US" sz="2400" b="0" i="0" u="sng" dirty="0"/>
            <a:t>security</a:t>
          </a:r>
          <a:r>
            <a:rPr lang="en-US" sz="2400" b="0" i="0" dirty="0"/>
            <a:t> </a:t>
          </a:r>
          <a:r>
            <a:rPr lang="en-US" sz="2400" b="0" i="0" u="sng" dirty="0"/>
            <a:t>team</a:t>
          </a:r>
          <a:r>
            <a:rPr lang="en-US" sz="2400" b="0" i="0" dirty="0"/>
            <a:t> (to patch rapidly, and share and incorporate threat information in your defenses)</a:t>
          </a:r>
          <a:endParaRPr lang="en-US" sz="2400" dirty="0"/>
        </a:p>
      </dgm:t>
    </dgm:pt>
    <dgm:pt modelId="{F00D5284-2997-4B22-93B4-FD0E2254E1E6}" type="parTrans" cxnId="{7BD8C290-0456-42B8-8F1D-3C13FDF02E27}">
      <dgm:prSet/>
      <dgm:spPr/>
      <dgm:t>
        <a:bodyPr/>
        <a:lstStyle/>
        <a:p>
          <a:endParaRPr lang="en-US"/>
        </a:p>
      </dgm:t>
    </dgm:pt>
    <dgm:pt modelId="{1F95D201-B06F-4188-830F-64F0FE17DE83}" type="sibTrans" cxnId="{7BD8C290-0456-42B8-8F1D-3C13FDF02E27}">
      <dgm:prSet/>
      <dgm:spPr/>
      <dgm:t>
        <a:bodyPr/>
        <a:lstStyle/>
        <a:p>
          <a:endParaRPr lang="en-US"/>
        </a:p>
      </dgm:t>
    </dgm:pt>
    <dgm:pt modelId="{07E6C74B-C425-4E70-B618-16ADF9089FF1}" type="pres">
      <dgm:prSet presAssocID="{0A2A4DB7-B8CE-4CEC-97B1-D78C13E3AFD9}" presName="linear" presStyleCnt="0">
        <dgm:presLayoutVars>
          <dgm:animLvl val="lvl"/>
          <dgm:resizeHandles val="exact"/>
        </dgm:presLayoutVars>
      </dgm:prSet>
      <dgm:spPr/>
    </dgm:pt>
    <dgm:pt modelId="{C75547E6-D658-44B6-913B-EB831D8C39B0}" type="pres">
      <dgm:prSet presAssocID="{04CD827C-681A-4533-AA59-5D3108F78121}" presName="parentText" presStyleLbl="node1" presStyleIdx="0" presStyleCnt="5" custScaleY="60603" custLinFactNeighborX="-126" custLinFactNeighborY="-39729">
        <dgm:presLayoutVars>
          <dgm:chMax val="0"/>
          <dgm:bulletEnabled val="1"/>
        </dgm:presLayoutVars>
      </dgm:prSet>
      <dgm:spPr/>
    </dgm:pt>
    <dgm:pt modelId="{09220FA9-2000-4C1E-A5FB-6ED04C355DEA}" type="pres">
      <dgm:prSet presAssocID="{D7C11185-395E-4FCD-8369-53081D51ED38}" presName="spacer" presStyleCnt="0"/>
      <dgm:spPr/>
    </dgm:pt>
    <dgm:pt modelId="{7E2472E5-7D4B-4339-9EB2-4DD6F49CCEF9}" type="pres">
      <dgm:prSet presAssocID="{13391FDE-8183-4D82-828A-699D16298901}" presName="parentText" presStyleLbl="node1" presStyleIdx="1" presStyleCnt="5" custScaleY="78346">
        <dgm:presLayoutVars>
          <dgm:chMax val="0"/>
          <dgm:bulletEnabled val="1"/>
        </dgm:presLayoutVars>
      </dgm:prSet>
      <dgm:spPr/>
    </dgm:pt>
    <dgm:pt modelId="{20520CA1-7042-43F4-B3C5-73A150B0AF00}" type="pres">
      <dgm:prSet presAssocID="{C068C002-F951-4D88-9786-D1F768D486AA}" presName="spacer" presStyleCnt="0"/>
      <dgm:spPr/>
    </dgm:pt>
    <dgm:pt modelId="{5E052C18-1019-4524-8FDA-731580803906}" type="pres">
      <dgm:prSet presAssocID="{F87F9FF6-E339-4031-9D5D-3123F6A4E4D7}" presName="parentText" presStyleLbl="node1" presStyleIdx="2" presStyleCnt="5" custScaleY="68156">
        <dgm:presLayoutVars>
          <dgm:chMax val="0"/>
          <dgm:bulletEnabled val="1"/>
        </dgm:presLayoutVars>
      </dgm:prSet>
      <dgm:spPr/>
    </dgm:pt>
    <dgm:pt modelId="{DA49D3DD-C34A-46C2-96C0-856002A069B3}" type="pres">
      <dgm:prSet presAssocID="{5E9C758E-F1C8-4EE9-8136-CDF064DD5456}" presName="spacer" presStyleCnt="0"/>
      <dgm:spPr/>
    </dgm:pt>
    <dgm:pt modelId="{298B220C-4623-4098-8C24-31DA1ADE57CD}" type="pres">
      <dgm:prSet presAssocID="{A922627F-D7B6-4E6F-80C2-E3103A402B81}" presName="parentText" presStyleLbl="node1" presStyleIdx="3" presStyleCnt="5" custScaleY="79432">
        <dgm:presLayoutVars>
          <dgm:chMax val="0"/>
          <dgm:bulletEnabled val="1"/>
        </dgm:presLayoutVars>
      </dgm:prSet>
      <dgm:spPr/>
    </dgm:pt>
    <dgm:pt modelId="{81A3D170-55C0-4E1A-91AC-E2AB0A2335D6}" type="pres">
      <dgm:prSet presAssocID="{1AC5255B-9B4E-4E35-A840-40B8FF0D7EA7}" presName="spacer" presStyleCnt="0"/>
      <dgm:spPr/>
    </dgm:pt>
    <dgm:pt modelId="{92144583-EC93-4FFD-9BBF-4CDE6432DA32}" type="pres">
      <dgm:prSet presAssocID="{CCB544A4-DA8F-469E-A706-85DC32835D1C}" presName="parentText" presStyleLbl="node1" presStyleIdx="4" presStyleCnt="5" custScaleY="84556">
        <dgm:presLayoutVars>
          <dgm:chMax val="0"/>
          <dgm:bulletEnabled val="1"/>
        </dgm:presLayoutVars>
      </dgm:prSet>
      <dgm:spPr/>
    </dgm:pt>
  </dgm:ptLst>
  <dgm:cxnLst>
    <dgm:cxn modelId="{50591D0C-F3BE-40C7-9661-0329AAC8F519}" type="presOf" srcId="{04CD827C-681A-4533-AA59-5D3108F78121}" destId="{C75547E6-D658-44B6-913B-EB831D8C39B0}" srcOrd="0" destOrd="0" presId="urn:microsoft.com/office/officeart/2005/8/layout/vList2"/>
    <dgm:cxn modelId="{AC40D70F-6B8B-431D-8941-55B9E96DF661}" srcId="{0A2A4DB7-B8CE-4CEC-97B1-D78C13E3AFD9}" destId="{13391FDE-8183-4D82-828A-699D16298901}" srcOrd="1" destOrd="0" parTransId="{A1105982-215E-402F-99AF-99D315069693}" sibTransId="{C068C002-F951-4D88-9786-D1F768D486AA}"/>
    <dgm:cxn modelId="{E5A9403D-AF1E-4D11-AD25-7BA33DDF0923}" srcId="{0A2A4DB7-B8CE-4CEC-97B1-D78C13E3AFD9}" destId="{A922627F-D7B6-4E6F-80C2-E3103A402B81}" srcOrd="3" destOrd="0" parTransId="{D1751E3A-321E-417E-9313-CF119B26CA67}" sibTransId="{1AC5255B-9B4E-4E35-A840-40B8FF0D7EA7}"/>
    <dgm:cxn modelId="{1080D47C-7D19-451D-9FAF-222C01426B5C}" type="presOf" srcId="{0A2A4DB7-B8CE-4CEC-97B1-D78C13E3AFD9}" destId="{07E6C74B-C425-4E70-B618-16ADF9089FF1}" srcOrd="0" destOrd="0" presId="urn:microsoft.com/office/officeart/2005/8/layout/vList2"/>
    <dgm:cxn modelId="{7BD8C290-0456-42B8-8F1D-3C13FDF02E27}" srcId="{0A2A4DB7-B8CE-4CEC-97B1-D78C13E3AFD9}" destId="{CCB544A4-DA8F-469E-A706-85DC32835D1C}" srcOrd="4" destOrd="0" parTransId="{F00D5284-2997-4B22-93B4-FD0E2254E1E6}" sibTransId="{1F95D201-B06F-4188-830F-64F0FE17DE83}"/>
    <dgm:cxn modelId="{21728E92-6497-4F2B-A32E-7E5CC1B69288}" type="presOf" srcId="{13391FDE-8183-4D82-828A-699D16298901}" destId="{7E2472E5-7D4B-4339-9EB2-4DD6F49CCEF9}" srcOrd="0" destOrd="0" presId="urn:microsoft.com/office/officeart/2005/8/layout/vList2"/>
    <dgm:cxn modelId="{B3121B95-5F81-457F-A38A-99C76BCD88D9}" type="presOf" srcId="{F87F9FF6-E339-4031-9D5D-3123F6A4E4D7}" destId="{5E052C18-1019-4524-8FDA-731580803906}" srcOrd="0" destOrd="0" presId="urn:microsoft.com/office/officeart/2005/8/layout/vList2"/>
    <dgm:cxn modelId="{B6FE59C6-AF63-449C-8FB9-33830F4F1CC4}" type="presOf" srcId="{CCB544A4-DA8F-469E-A706-85DC32835D1C}" destId="{92144583-EC93-4FFD-9BBF-4CDE6432DA32}" srcOrd="0" destOrd="0" presId="urn:microsoft.com/office/officeart/2005/8/layout/vList2"/>
    <dgm:cxn modelId="{A9A8E8C8-FC29-4669-B2E7-3B7548AA7F49}" srcId="{0A2A4DB7-B8CE-4CEC-97B1-D78C13E3AFD9}" destId="{F87F9FF6-E339-4031-9D5D-3123F6A4E4D7}" srcOrd="2" destOrd="0" parTransId="{C87D8F0F-76E4-48C4-A4F9-24A1ABE38C26}" sibTransId="{5E9C758E-F1C8-4EE9-8136-CDF064DD5456}"/>
    <dgm:cxn modelId="{FD8CAFE3-E5BB-4662-8395-BD57B2FF7A15}" srcId="{0A2A4DB7-B8CE-4CEC-97B1-D78C13E3AFD9}" destId="{04CD827C-681A-4533-AA59-5D3108F78121}" srcOrd="0" destOrd="0" parTransId="{F3CCDECA-4E4B-4B44-87E8-B5D671B5FC4E}" sibTransId="{D7C11185-395E-4FCD-8369-53081D51ED38}"/>
    <dgm:cxn modelId="{6D378CEF-BA5E-4DD5-A4A9-CF89EB54380B}" type="presOf" srcId="{A922627F-D7B6-4E6F-80C2-E3103A402B81}" destId="{298B220C-4623-4098-8C24-31DA1ADE57CD}" srcOrd="0" destOrd="0" presId="urn:microsoft.com/office/officeart/2005/8/layout/vList2"/>
    <dgm:cxn modelId="{736CBE55-A3F1-424E-A018-8C59D5FDA4A5}" type="presParOf" srcId="{07E6C74B-C425-4E70-B618-16ADF9089FF1}" destId="{C75547E6-D658-44B6-913B-EB831D8C39B0}" srcOrd="0" destOrd="0" presId="urn:microsoft.com/office/officeart/2005/8/layout/vList2"/>
    <dgm:cxn modelId="{BE22259A-E434-453F-A7B9-5FC41FDCE175}" type="presParOf" srcId="{07E6C74B-C425-4E70-B618-16ADF9089FF1}" destId="{09220FA9-2000-4C1E-A5FB-6ED04C355DEA}" srcOrd="1" destOrd="0" presId="urn:microsoft.com/office/officeart/2005/8/layout/vList2"/>
    <dgm:cxn modelId="{99D9D8A8-3637-4884-A96E-65CFCE0B61A9}" type="presParOf" srcId="{07E6C74B-C425-4E70-B618-16ADF9089FF1}" destId="{7E2472E5-7D4B-4339-9EB2-4DD6F49CCEF9}" srcOrd="2" destOrd="0" presId="urn:microsoft.com/office/officeart/2005/8/layout/vList2"/>
    <dgm:cxn modelId="{D2C3606E-43D1-4567-B39D-5BCCD31B534D}" type="presParOf" srcId="{07E6C74B-C425-4E70-B618-16ADF9089FF1}" destId="{20520CA1-7042-43F4-B3C5-73A150B0AF00}" srcOrd="3" destOrd="0" presId="urn:microsoft.com/office/officeart/2005/8/layout/vList2"/>
    <dgm:cxn modelId="{75837C3B-CF0C-4FA6-A52A-8E83E5C20C82}" type="presParOf" srcId="{07E6C74B-C425-4E70-B618-16ADF9089FF1}" destId="{5E052C18-1019-4524-8FDA-731580803906}" srcOrd="4" destOrd="0" presId="urn:microsoft.com/office/officeart/2005/8/layout/vList2"/>
    <dgm:cxn modelId="{9CBA353F-9775-490F-B123-F961E182CEBB}" type="presParOf" srcId="{07E6C74B-C425-4E70-B618-16ADF9089FF1}" destId="{DA49D3DD-C34A-46C2-96C0-856002A069B3}" srcOrd="5" destOrd="0" presId="urn:microsoft.com/office/officeart/2005/8/layout/vList2"/>
    <dgm:cxn modelId="{FFFF4C02-8830-42B7-A49C-81450643A5A6}" type="presParOf" srcId="{07E6C74B-C425-4E70-B618-16ADF9089FF1}" destId="{298B220C-4623-4098-8C24-31DA1ADE57CD}" srcOrd="6" destOrd="0" presId="urn:microsoft.com/office/officeart/2005/8/layout/vList2"/>
    <dgm:cxn modelId="{FED6F3E7-A7E0-4C29-88A3-9EDBCBE042C4}" type="presParOf" srcId="{07E6C74B-C425-4E70-B618-16ADF9089FF1}" destId="{81A3D170-55C0-4E1A-91AC-E2AB0A2335D6}" srcOrd="7" destOrd="0" presId="urn:microsoft.com/office/officeart/2005/8/layout/vList2"/>
    <dgm:cxn modelId="{460C46A9-3724-44E9-AD83-7C837EAAAF7C}" type="presParOf" srcId="{07E6C74B-C425-4E70-B618-16ADF9089FF1}" destId="{92144583-EC93-4FFD-9BBF-4CDE6432DA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8617D16-7F8F-4B29-B566-1784DECB5158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8EA4F8-2E5E-4887-9FD3-54E56EB4E7AD}">
      <dgm:prSet/>
      <dgm:spPr/>
      <dgm:t>
        <a:bodyPr/>
        <a:lstStyle/>
        <a:p>
          <a:r>
            <a:rPr lang="en-US" dirty="0"/>
            <a:t>Click </a:t>
          </a:r>
        </a:p>
      </dgm:t>
    </dgm:pt>
    <dgm:pt modelId="{A5A8C286-2359-4A1E-BDF4-333FC38F7FE7}" type="parTrans" cxnId="{C4C8AF6C-878B-44F9-84B6-0CC1E7C1BBB6}">
      <dgm:prSet/>
      <dgm:spPr/>
      <dgm:t>
        <a:bodyPr/>
        <a:lstStyle/>
        <a:p>
          <a:endParaRPr lang="en-US"/>
        </a:p>
      </dgm:t>
    </dgm:pt>
    <dgm:pt modelId="{D032BB44-3779-4572-B941-1641AF735184}" type="sibTrans" cxnId="{C4C8AF6C-878B-44F9-84B6-0CC1E7C1BBB6}">
      <dgm:prSet/>
      <dgm:spPr/>
      <dgm:t>
        <a:bodyPr/>
        <a:lstStyle/>
        <a:p>
          <a:endParaRPr lang="en-US"/>
        </a:p>
      </dgm:t>
    </dgm:pt>
    <dgm:pt modelId="{975D04D9-3E06-46C3-905A-B509F47D164B}">
      <dgm:prSet custT="1"/>
      <dgm:spPr/>
      <dgm:t>
        <a:bodyPr/>
        <a:lstStyle/>
        <a:p>
          <a:r>
            <a:rPr lang="en-US" sz="2800" b="1" dirty="0"/>
            <a:t>Click on a link</a:t>
          </a:r>
        </a:p>
      </dgm:t>
    </dgm:pt>
    <dgm:pt modelId="{EC1C80DA-16B4-469E-AF23-24A978259EB5}" type="parTrans" cxnId="{77A0DCF6-90F7-4D08-BE7C-E3A05917F394}">
      <dgm:prSet/>
      <dgm:spPr/>
      <dgm:t>
        <a:bodyPr/>
        <a:lstStyle/>
        <a:p>
          <a:endParaRPr lang="en-US"/>
        </a:p>
      </dgm:t>
    </dgm:pt>
    <dgm:pt modelId="{D7C4078D-4579-452D-B92F-5FB2390E9E35}" type="sibTrans" cxnId="{77A0DCF6-90F7-4D08-BE7C-E3A05917F394}">
      <dgm:prSet/>
      <dgm:spPr/>
      <dgm:t>
        <a:bodyPr/>
        <a:lstStyle/>
        <a:p>
          <a:endParaRPr lang="en-US"/>
        </a:p>
      </dgm:t>
    </dgm:pt>
    <dgm:pt modelId="{A6A87DC8-CD64-4C94-AD03-E8412E58A8EF}">
      <dgm:prSet/>
      <dgm:spPr/>
      <dgm:t>
        <a:bodyPr/>
        <a:lstStyle/>
        <a:p>
          <a:r>
            <a:rPr lang="en-US" dirty="0"/>
            <a:t>Open</a:t>
          </a:r>
        </a:p>
      </dgm:t>
    </dgm:pt>
    <dgm:pt modelId="{45AFA309-F66D-4E87-9CF2-4BEF4590DB30}" type="parTrans" cxnId="{9231AAD6-ABEE-41B1-ACCD-744F1A0F5A40}">
      <dgm:prSet/>
      <dgm:spPr/>
      <dgm:t>
        <a:bodyPr/>
        <a:lstStyle/>
        <a:p>
          <a:endParaRPr lang="en-US"/>
        </a:p>
      </dgm:t>
    </dgm:pt>
    <dgm:pt modelId="{7595D057-7321-4FD1-9B12-862FA42E9F16}" type="sibTrans" cxnId="{9231AAD6-ABEE-41B1-ACCD-744F1A0F5A40}">
      <dgm:prSet/>
      <dgm:spPr/>
      <dgm:t>
        <a:bodyPr/>
        <a:lstStyle/>
        <a:p>
          <a:endParaRPr lang="en-US"/>
        </a:p>
      </dgm:t>
    </dgm:pt>
    <dgm:pt modelId="{5CF07D86-63C0-452C-BDFD-AC396CC78BC6}">
      <dgm:prSet custT="1"/>
      <dgm:spPr/>
      <dgm:t>
        <a:bodyPr/>
        <a:lstStyle/>
        <a:p>
          <a:r>
            <a:rPr lang="en-US" sz="2800" b="1" dirty="0"/>
            <a:t>Open an attachment</a:t>
          </a:r>
        </a:p>
      </dgm:t>
    </dgm:pt>
    <dgm:pt modelId="{FB7492EC-51C2-46C1-A031-0FEAD50821F9}" type="parTrans" cxnId="{1736FDEE-EAC0-42BD-B46A-AFA100EF0AC3}">
      <dgm:prSet/>
      <dgm:spPr/>
      <dgm:t>
        <a:bodyPr/>
        <a:lstStyle/>
        <a:p>
          <a:endParaRPr lang="en-US"/>
        </a:p>
      </dgm:t>
    </dgm:pt>
    <dgm:pt modelId="{11159349-C44C-4C59-B187-EC0709D23D56}" type="sibTrans" cxnId="{1736FDEE-EAC0-42BD-B46A-AFA100EF0AC3}">
      <dgm:prSet/>
      <dgm:spPr/>
      <dgm:t>
        <a:bodyPr/>
        <a:lstStyle/>
        <a:p>
          <a:endParaRPr lang="en-US"/>
        </a:p>
      </dgm:t>
    </dgm:pt>
    <dgm:pt modelId="{53C811E2-A035-4F11-A6F8-71E5487A3B20}">
      <dgm:prSet/>
      <dgm:spPr/>
      <dgm:t>
        <a:bodyPr/>
        <a:lstStyle/>
        <a:p>
          <a:r>
            <a:rPr lang="en-US" dirty="0"/>
            <a:t>Visit</a:t>
          </a:r>
        </a:p>
      </dgm:t>
    </dgm:pt>
    <dgm:pt modelId="{29425054-CD5E-479B-9295-A978DEAA3F8A}" type="parTrans" cxnId="{580B7D0E-E9DB-4DDB-AB4B-0C68A6D8D7DD}">
      <dgm:prSet/>
      <dgm:spPr/>
      <dgm:t>
        <a:bodyPr/>
        <a:lstStyle/>
        <a:p>
          <a:endParaRPr lang="en-US"/>
        </a:p>
      </dgm:t>
    </dgm:pt>
    <dgm:pt modelId="{2763155F-EA7B-409A-A808-3CAA3EED45C0}" type="sibTrans" cxnId="{580B7D0E-E9DB-4DDB-AB4B-0C68A6D8D7DD}">
      <dgm:prSet/>
      <dgm:spPr/>
      <dgm:t>
        <a:bodyPr/>
        <a:lstStyle/>
        <a:p>
          <a:endParaRPr lang="en-US"/>
        </a:p>
      </dgm:t>
    </dgm:pt>
    <dgm:pt modelId="{95FC9A04-2D57-4095-9ACB-D3B0EB741820}">
      <dgm:prSet custT="1"/>
      <dgm:spPr/>
      <dgm:t>
        <a:bodyPr/>
        <a:lstStyle/>
        <a:p>
          <a:r>
            <a:rPr lang="en-US" sz="2800" b="1" dirty="0"/>
            <a:t>Visit a malicious website</a:t>
          </a:r>
        </a:p>
      </dgm:t>
    </dgm:pt>
    <dgm:pt modelId="{24A3955F-52E8-45F9-8BE8-0EFEE246AFFB}" type="parTrans" cxnId="{EE3CFD7C-6FA1-4095-963E-E35542365EE8}">
      <dgm:prSet/>
      <dgm:spPr/>
      <dgm:t>
        <a:bodyPr/>
        <a:lstStyle/>
        <a:p>
          <a:endParaRPr lang="en-US"/>
        </a:p>
      </dgm:t>
    </dgm:pt>
    <dgm:pt modelId="{7329787A-10E6-4E80-8F40-C134074B1537}" type="sibTrans" cxnId="{EE3CFD7C-6FA1-4095-963E-E35542365EE8}">
      <dgm:prSet/>
      <dgm:spPr/>
      <dgm:t>
        <a:bodyPr/>
        <a:lstStyle/>
        <a:p>
          <a:endParaRPr lang="en-US"/>
        </a:p>
      </dgm:t>
    </dgm:pt>
    <dgm:pt modelId="{5C1FC097-0927-41F8-81CF-62DAB9D9F5B5}">
      <dgm:prSet/>
      <dgm:spPr/>
      <dgm:t>
        <a:bodyPr/>
        <a:lstStyle/>
        <a:p>
          <a:r>
            <a:rPr lang="en-US" dirty="0"/>
            <a:t>Enter</a:t>
          </a:r>
        </a:p>
      </dgm:t>
    </dgm:pt>
    <dgm:pt modelId="{F6F486E0-6660-4646-AF8C-706507252146}" type="parTrans" cxnId="{22E5E90F-7D9C-4837-B1E1-2B0AECE97B4B}">
      <dgm:prSet/>
      <dgm:spPr/>
      <dgm:t>
        <a:bodyPr/>
        <a:lstStyle/>
        <a:p>
          <a:endParaRPr lang="en-US"/>
        </a:p>
      </dgm:t>
    </dgm:pt>
    <dgm:pt modelId="{03127BB2-91BF-4C54-B19A-64AB56FCE8A4}" type="sibTrans" cxnId="{22E5E90F-7D9C-4837-B1E1-2B0AECE97B4B}">
      <dgm:prSet/>
      <dgm:spPr/>
      <dgm:t>
        <a:bodyPr/>
        <a:lstStyle/>
        <a:p>
          <a:endParaRPr lang="en-US"/>
        </a:p>
      </dgm:t>
    </dgm:pt>
    <dgm:pt modelId="{B1BACF32-1DD5-43EA-B888-6821935B65ED}">
      <dgm:prSet custT="1"/>
      <dgm:spPr/>
      <dgm:t>
        <a:bodyPr/>
        <a:lstStyle/>
        <a:p>
          <a:r>
            <a:rPr lang="en-US" sz="2800" b="1" dirty="0"/>
            <a:t>Enter information</a:t>
          </a:r>
        </a:p>
      </dgm:t>
    </dgm:pt>
    <dgm:pt modelId="{937C5BAE-1055-4AFE-A7FF-4BB6ACFB0274}" type="parTrans" cxnId="{A93D82EE-8B0D-4C54-851A-8B2FC79CE0D6}">
      <dgm:prSet/>
      <dgm:spPr/>
      <dgm:t>
        <a:bodyPr/>
        <a:lstStyle/>
        <a:p>
          <a:endParaRPr lang="en-US"/>
        </a:p>
      </dgm:t>
    </dgm:pt>
    <dgm:pt modelId="{86C43E12-79E5-4CE4-A492-F586E94B0161}" type="sibTrans" cxnId="{A93D82EE-8B0D-4C54-851A-8B2FC79CE0D6}">
      <dgm:prSet/>
      <dgm:spPr/>
      <dgm:t>
        <a:bodyPr/>
        <a:lstStyle/>
        <a:p>
          <a:endParaRPr lang="en-US"/>
        </a:p>
      </dgm:t>
    </dgm:pt>
    <dgm:pt modelId="{D69C3A32-0EA6-443D-A62C-321E1DBC2D88}">
      <dgm:prSet/>
      <dgm:spPr/>
      <dgm:t>
        <a:bodyPr/>
        <a:lstStyle/>
        <a:p>
          <a:r>
            <a:rPr lang="en-US" dirty="0"/>
            <a:t>Send</a:t>
          </a:r>
        </a:p>
      </dgm:t>
    </dgm:pt>
    <dgm:pt modelId="{387F9FD2-DAA6-40B0-AC1C-F23E65703F22}" type="parTrans" cxnId="{500B7626-5195-4C27-B15F-1EBA492D8352}">
      <dgm:prSet/>
      <dgm:spPr/>
      <dgm:t>
        <a:bodyPr/>
        <a:lstStyle/>
        <a:p>
          <a:endParaRPr lang="en-US"/>
        </a:p>
      </dgm:t>
    </dgm:pt>
    <dgm:pt modelId="{A1A82FC6-8067-4AF7-9FA5-FD395CF1922D}" type="sibTrans" cxnId="{500B7626-5195-4C27-B15F-1EBA492D8352}">
      <dgm:prSet/>
      <dgm:spPr/>
      <dgm:t>
        <a:bodyPr/>
        <a:lstStyle/>
        <a:p>
          <a:endParaRPr lang="en-US"/>
        </a:p>
      </dgm:t>
    </dgm:pt>
    <dgm:pt modelId="{7D33158B-EEEC-4D2C-B902-091E2A93FAE9}">
      <dgm:prSet custT="1"/>
      <dgm:spPr/>
      <dgm:t>
        <a:bodyPr/>
        <a:lstStyle/>
        <a:p>
          <a:r>
            <a:rPr lang="en-US" sz="2800" b="1" dirty="0"/>
            <a:t>Send information or money</a:t>
          </a:r>
        </a:p>
      </dgm:t>
    </dgm:pt>
    <dgm:pt modelId="{539FDD32-15B7-409B-B04E-A849C934E2F7}" type="parTrans" cxnId="{C499BF2B-E03C-4B52-B5C3-7EEECDD8684B}">
      <dgm:prSet/>
      <dgm:spPr/>
      <dgm:t>
        <a:bodyPr/>
        <a:lstStyle/>
        <a:p>
          <a:endParaRPr lang="en-US"/>
        </a:p>
      </dgm:t>
    </dgm:pt>
    <dgm:pt modelId="{4F7E7119-8135-4D5C-96E3-55FA49B0E68A}" type="sibTrans" cxnId="{C499BF2B-E03C-4B52-B5C3-7EEECDD8684B}">
      <dgm:prSet/>
      <dgm:spPr/>
      <dgm:t>
        <a:bodyPr/>
        <a:lstStyle/>
        <a:p>
          <a:endParaRPr lang="en-US"/>
        </a:p>
      </dgm:t>
    </dgm:pt>
    <dgm:pt modelId="{B5D1C60B-7EB1-4D0E-992B-87ABD914BA40}" type="pres">
      <dgm:prSet presAssocID="{F8617D16-7F8F-4B29-B566-1784DECB5158}" presName="Name0" presStyleCnt="0">
        <dgm:presLayoutVars>
          <dgm:dir/>
          <dgm:animLvl val="lvl"/>
          <dgm:resizeHandles val="exact"/>
        </dgm:presLayoutVars>
      </dgm:prSet>
      <dgm:spPr/>
    </dgm:pt>
    <dgm:pt modelId="{B727D8C2-D56C-40E7-9D9B-803B97309F16}" type="pres">
      <dgm:prSet presAssocID="{238EA4F8-2E5E-4887-9FD3-54E56EB4E7AD}" presName="linNode" presStyleCnt="0"/>
      <dgm:spPr/>
    </dgm:pt>
    <dgm:pt modelId="{1F460E8C-3FFB-45EF-935A-6B8C1A0D41F4}" type="pres">
      <dgm:prSet presAssocID="{238EA4F8-2E5E-4887-9FD3-54E56EB4E7AD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0950370C-3BD4-4DAF-95FA-C9681F7DA418}" type="pres">
      <dgm:prSet presAssocID="{238EA4F8-2E5E-4887-9FD3-54E56EB4E7AD}" presName="descendantText" presStyleLbl="alignAccFollowNode1" presStyleIdx="0" presStyleCnt="5">
        <dgm:presLayoutVars>
          <dgm:bulletEnabled/>
        </dgm:presLayoutVars>
      </dgm:prSet>
      <dgm:spPr/>
    </dgm:pt>
    <dgm:pt modelId="{DDE0C9EC-E7DB-4C21-8BC8-A30A6AFC60D3}" type="pres">
      <dgm:prSet presAssocID="{D032BB44-3779-4572-B941-1641AF735184}" presName="sp" presStyleCnt="0"/>
      <dgm:spPr/>
    </dgm:pt>
    <dgm:pt modelId="{78DBA33A-5CE9-4A69-B28C-5556521CA6E5}" type="pres">
      <dgm:prSet presAssocID="{A6A87DC8-CD64-4C94-AD03-E8412E58A8EF}" presName="linNode" presStyleCnt="0"/>
      <dgm:spPr/>
    </dgm:pt>
    <dgm:pt modelId="{19FF3160-C886-45E4-B5D4-1D880D20D06C}" type="pres">
      <dgm:prSet presAssocID="{A6A87DC8-CD64-4C94-AD03-E8412E58A8EF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54DA3674-EEDB-47D6-AE0F-62F80229F638}" type="pres">
      <dgm:prSet presAssocID="{A6A87DC8-CD64-4C94-AD03-E8412E58A8EF}" presName="descendantText" presStyleLbl="alignAccFollowNode1" presStyleIdx="1" presStyleCnt="5">
        <dgm:presLayoutVars>
          <dgm:bulletEnabled/>
        </dgm:presLayoutVars>
      </dgm:prSet>
      <dgm:spPr/>
    </dgm:pt>
    <dgm:pt modelId="{357A8037-59B8-4FFA-AFDA-1E32EF648CFC}" type="pres">
      <dgm:prSet presAssocID="{7595D057-7321-4FD1-9B12-862FA42E9F16}" presName="sp" presStyleCnt="0"/>
      <dgm:spPr/>
    </dgm:pt>
    <dgm:pt modelId="{CFC60B55-65BC-4E6F-8804-C581B4B45B08}" type="pres">
      <dgm:prSet presAssocID="{53C811E2-A035-4F11-A6F8-71E5487A3B20}" presName="linNode" presStyleCnt="0"/>
      <dgm:spPr/>
    </dgm:pt>
    <dgm:pt modelId="{7299C24A-90EC-423F-8C09-D4495F5CD1F8}" type="pres">
      <dgm:prSet presAssocID="{53C811E2-A035-4F11-A6F8-71E5487A3B20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437D1F81-DA58-4AA1-9AE5-1A73ACCCE6CD}" type="pres">
      <dgm:prSet presAssocID="{53C811E2-A035-4F11-A6F8-71E5487A3B20}" presName="descendantText" presStyleLbl="alignAccFollowNode1" presStyleIdx="2" presStyleCnt="5">
        <dgm:presLayoutVars>
          <dgm:bulletEnabled/>
        </dgm:presLayoutVars>
      </dgm:prSet>
      <dgm:spPr/>
    </dgm:pt>
    <dgm:pt modelId="{28C15116-BE67-48C1-9EFC-F70EABEB17E5}" type="pres">
      <dgm:prSet presAssocID="{2763155F-EA7B-409A-A808-3CAA3EED45C0}" presName="sp" presStyleCnt="0"/>
      <dgm:spPr/>
    </dgm:pt>
    <dgm:pt modelId="{DDEC3AD9-7757-4976-AF53-8D5F2B17E205}" type="pres">
      <dgm:prSet presAssocID="{5C1FC097-0927-41F8-81CF-62DAB9D9F5B5}" presName="linNode" presStyleCnt="0"/>
      <dgm:spPr/>
    </dgm:pt>
    <dgm:pt modelId="{FDF2BBF5-9324-46A4-98C5-53D76B94B9EB}" type="pres">
      <dgm:prSet presAssocID="{5C1FC097-0927-41F8-81CF-62DAB9D9F5B5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B2CC368C-845C-40B4-9DE2-3502CDBAD99C}" type="pres">
      <dgm:prSet presAssocID="{5C1FC097-0927-41F8-81CF-62DAB9D9F5B5}" presName="descendantText" presStyleLbl="alignAccFollowNode1" presStyleIdx="3" presStyleCnt="5" custLinFactNeighborY="6139">
        <dgm:presLayoutVars>
          <dgm:bulletEnabled/>
        </dgm:presLayoutVars>
      </dgm:prSet>
      <dgm:spPr/>
    </dgm:pt>
    <dgm:pt modelId="{C4AB8D84-ADFD-4B46-BB66-018026A2E62F}" type="pres">
      <dgm:prSet presAssocID="{03127BB2-91BF-4C54-B19A-64AB56FCE8A4}" presName="sp" presStyleCnt="0"/>
      <dgm:spPr/>
    </dgm:pt>
    <dgm:pt modelId="{D6F07419-DEA5-4C29-8CDE-71D2A35B5A12}" type="pres">
      <dgm:prSet presAssocID="{D69C3A32-0EA6-443D-A62C-321E1DBC2D88}" presName="linNode" presStyleCnt="0"/>
      <dgm:spPr/>
    </dgm:pt>
    <dgm:pt modelId="{A904E9F9-FD09-4BB6-9BF4-264A105871C5}" type="pres">
      <dgm:prSet presAssocID="{D69C3A32-0EA6-443D-A62C-321E1DBC2D88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6C718DE5-6D06-4D02-B514-1CE3F3A62789}" type="pres">
      <dgm:prSet presAssocID="{D69C3A32-0EA6-443D-A62C-321E1DBC2D88}" presName="descendantText" presStyleLbl="alignAccFollowNode1" presStyleIdx="4" presStyleCnt="5" custScaleX="99209" custLinFactNeighborX="5142" custLinFactNeighborY="3830">
        <dgm:presLayoutVars>
          <dgm:bulletEnabled/>
        </dgm:presLayoutVars>
      </dgm:prSet>
      <dgm:spPr/>
    </dgm:pt>
  </dgm:ptLst>
  <dgm:cxnLst>
    <dgm:cxn modelId="{4007000B-7558-45FA-8DBD-80961D793438}" type="presOf" srcId="{975D04D9-3E06-46C3-905A-B509F47D164B}" destId="{0950370C-3BD4-4DAF-95FA-C9681F7DA418}" srcOrd="0" destOrd="0" presId="urn:microsoft.com/office/officeart/2016/7/layout/VerticalSolidActionList"/>
    <dgm:cxn modelId="{580B7D0E-E9DB-4DDB-AB4B-0C68A6D8D7DD}" srcId="{F8617D16-7F8F-4B29-B566-1784DECB5158}" destId="{53C811E2-A035-4F11-A6F8-71E5487A3B20}" srcOrd="2" destOrd="0" parTransId="{29425054-CD5E-479B-9295-A978DEAA3F8A}" sibTransId="{2763155F-EA7B-409A-A808-3CAA3EED45C0}"/>
    <dgm:cxn modelId="{22E5E90F-7D9C-4837-B1E1-2B0AECE97B4B}" srcId="{F8617D16-7F8F-4B29-B566-1784DECB5158}" destId="{5C1FC097-0927-41F8-81CF-62DAB9D9F5B5}" srcOrd="3" destOrd="0" parTransId="{F6F486E0-6660-4646-AF8C-706507252146}" sibTransId="{03127BB2-91BF-4C54-B19A-64AB56FCE8A4}"/>
    <dgm:cxn modelId="{3F35C523-E9B8-414E-B17D-F64658D3B452}" type="presOf" srcId="{5CF07D86-63C0-452C-BDFD-AC396CC78BC6}" destId="{54DA3674-EEDB-47D6-AE0F-62F80229F638}" srcOrd="0" destOrd="0" presId="urn:microsoft.com/office/officeart/2016/7/layout/VerticalSolidActionList"/>
    <dgm:cxn modelId="{500B7626-5195-4C27-B15F-1EBA492D8352}" srcId="{F8617D16-7F8F-4B29-B566-1784DECB5158}" destId="{D69C3A32-0EA6-443D-A62C-321E1DBC2D88}" srcOrd="4" destOrd="0" parTransId="{387F9FD2-DAA6-40B0-AC1C-F23E65703F22}" sibTransId="{A1A82FC6-8067-4AF7-9FA5-FD395CF1922D}"/>
    <dgm:cxn modelId="{84216927-90D5-4A6A-9911-1939CAABB611}" type="presOf" srcId="{A6A87DC8-CD64-4C94-AD03-E8412E58A8EF}" destId="{19FF3160-C886-45E4-B5D4-1D880D20D06C}" srcOrd="0" destOrd="0" presId="urn:microsoft.com/office/officeart/2016/7/layout/VerticalSolidActionList"/>
    <dgm:cxn modelId="{C499BF2B-E03C-4B52-B5C3-7EEECDD8684B}" srcId="{D69C3A32-0EA6-443D-A62C-321E1DBC2D88}" destId="{7D33158B-EEEC-4D2C-B902-091E2A93FAE9}" srcOrd="0" destOrd="0" parTransId="{539FDD32-15B7-409B-B04E-A849C934E2F7}" sibTransId="{4F7E7119-8135-4D5C-96E3-55FA49B0E68A}"/>
    <dgm:cxn modelId="{8242C744-C02F-44B6-959B-9E4DFB8D8AB9}" type="presOf" srcId="{7D33158B-EEEC-4D2C-B902-091E2A93FAE9}" destId="{6C718DE5-6D06-4D02-B514-1CE3F3A62789}" srcOrd="0" destOrd="0" presId="urn:microsoft.com/office/officeart/2016/7/layout/VerticalSolidActionList"/>
    <dgm:cxn modelId="{3DA9FD65-CEA0-480C-B609-0E30C78C47F2}" type="presOf" srcId="{53C811E2-A035-4F11-A6F8-71E5487A3B20}" destId="{7299C24A-90EC-423F-8C09-D4495F5CD1F8}" srcOrd="0" destOrd="0" presId="urn:microsoft.com/office/officeart/2016/7/layout/VerticalSolidActionList"/>
    <dgm:cxn modelId="{C4C8AF6C-878B-44F9-84B6-0CC1E7C1BBB6}" srcId="{F8617D16-7F8F-4B29-B566-1784DECB5158}" destId="{238EA4F8-2E5E-4887-9FD3-54E56EB4E7AD}" srcOrd="0" destOrd="0" parTransId="{A5A8C286-2359-4A1E-BDF4-333FC38F7FE7}" sibTransId="{D032BB44-3779-4572-B941-1641AF735184}"/>
    <dgm:cxn modelId="{9FEB1952-C94F-4E3D-9BD1-0E077A3C697F}" type="presOf" srcId="{238EA4F8-2E5E-4887-9FD3-54E56EB4E7AD}" destId="{1F460E8C-3FFB-45EF-935A-6B8C1A0D41F4}" srcOrd="0" destOrd="0" presId="urn:microsoft.com/office/officeart/2016/7/layout/VerticalSolidActionList"/>
    <dgm:cxn modelId="{C65E9877-4CF0-4304-A95C-40AA9EFC9775}" type="presOf" srcId="{F8617D16-7F8F-4B29-B566-1784DECB5158}" destId="{B5D1C60B-7EB1-4D0E-992B-87ABD914BA40}" srcOrd="0" destOrd="0" presId="urn:microsoft.com/office/officeart/2016/7/layout/VerticalSolidActionList"/>
    <dgm:cxn modelId="{EE3CFD7C-6FA1-4095-963E-E35542365EE8}" srcId="{53C811E2-A035-4F11-A6F8-71E5487A3B20}" destId="{95FC9A04-2D57-4095-9ACB-D3B0EB741820}" srcOrd="0" destOrd="0" parTransId="{24A3955F-52E8-45F9-8BE8-0EFEE246AFFB}" sibTransId="{7329787A-10E6-4E80-8F40-C134074B1537}"/>
    <dgm:cxn modelId="{FD3BE8A5-1994-4F58-9C9E-0E676A69D407}" type="presOf" srcId="{B1BACF32-1DD5-43EA-B888-6821935B65ED}" destId="{B2CC368C-845C-40B4-9DE2-3502CDBAD99C}" srcOrd="0" destOrd="0" presId="urn:microsoft.com/office/officeart/2016/7/layout/VerticalSolidActionList"/>
    <dgm:cxn modelId="{9231AAD6-ABEE-41B1-ACCD-744F1A0F5A40}" srcId="{F8617D16-7F8F-4B29-B566-1784DECB5158}" destId="{A6A87DC8-CD64-4C94-AD03-E8412E58A8EF}" srcOrd="1" destOrd="0" parTransId="{45AFA309-F66D-4E87-9CF2-4BEF4590DB30}" sibTransId="{7595D057-7321-4FD1-9B12-862FA42E9F16}"/>
    <dgm:cxn modelId="{51E118EC-025E-4E97-B81F-D3C126C5096F}" type="presOf" srcId="{5C1FC097-0927-41F8-81CF-62DAB9D9F5B5}" destId="{FDF2BBF5-9324-46A4-98C5-53D76B94B9EB}" srcOrd="0" destOrd="0" presId="urn:microsoft.com/office/officeart/2016/7/layout/VerticalSolidActionList"/>
    <dgm:cxn modelId="{A93D82EE-8B0D-4C54-851A-8B2FC79CE0D6}" srcId="{5C1FC097-0927-41F8-81CF-62DAB9D9F5B5}" destId="{B1BACF32-1DD5-43EA-B888-6821935B65ED}" srcOrd="0" destOrd="0" parTransId="{937C5BAE-1055-4AFE-A7FF-4BB6ACFB0274}" sibTransId="{86C43E12-79E5-4CE4-A492-F586E94B0161}"/>
    <dgm:cxn modelId="{1736FDEE-EAC0-42BD-B46A-AFA100EF0AC3}" srcId="{A6A87DC8-CD64-4C94-AD03-E8412E58A8EF}" destId="{5CF07D86-63C0-452C-BDFD-AC396CC78BC6}" srcOrd="0" destOrd="0" parTransId="{FB7492EC-51C2-46C1-A031-0FEAD50821F9}" sibTransId="{11159349-C44C-4C59-B187-EC0709D23D56}"/>
    <dgm:cxn modelId="{E8FA65F5-C301-4204-BC15-67908A6C59CC}" type="presOf" srcId="{D69C3A32-0EA6-443D-A62C-321E1DBC2D88}" destId="{A904E9F9-FD09-4BB6-9BF4-264A105871C5}" srcOrd="0" destOrd="0" presId="urn:microsoft.com/office/officeart/2016/7/layout/VerticalSolidActionList"/>
    <dgm:cxn modelId="{77A0DCF6-90F7-4D08-BE7C-E3A05917F394}" srcId="{238EA4F8-2E5E-4887-9FD3-54E56EB4E7AD}" destId="{975D04D9-3E06-46C3-905A-B509F47D164B}" srcOrd="0" destOrd="0" parTransId="{EC1C80DA-16B4-469E-AF23-24A978259EB5}" sibTransId="{D7C4078D-4579-452D-B92F-5FB2390E9E35}"/>
    <dgm:cxn modelId="{927833FE-CA21-4515-AD89-BE06982408F2}" type="presOf" srcId="{95FC9A04-2D57-4095-9ACB-D3B0EB741820}" destId="{437D1F81-DA58-4AA1-9AE5-1A73ACCCE6CD}" srcOrd="0" destOrd="0" presId="urn:microsoft.com/office/officeart/2016/7/layout/VerticalSolidActionList"/>
    <dgm:cxn modelId="{CB6463D2-5D3A-48C9-803E-C0ED05BBFE85}" type="presParOf" srcId="{B5D1C60B-7EB1-4D0E-992B-87ABD914BA40}" destId="{B727D8C2-D56C-40E7-9D9B-803B97309F16}" srcOrd="0" destOrd="0" presId="urn:microsoft.com/office/officeart/2016/7/layout/VerticalSolidActionList"/>
    <dgm:cxn modelId="{1E5F2B0A-F32C-4ED9-B870-47959504266B}" type="presParOf" srcId="{B727D8C2-D56C-40E7-9D9B-803B97309F16}" destId="{1F460E8C-3FFB-45EF-935A-6B8C1A0D41F4}" srcOrd="0" destOrd="0" presId="urn:microsoft.com/office/officeart/2016/7/layout/VerticalSolidActionList"/>
    <dgm:cxn modelId="{6E324188-8CCF-4E16-8996-FADC5A274C39}" type="presParOf" srcId="{B727D8C2-D56C-40E7-9D9B-803B97309F16}" destId="{0950370C-3BD4-4DAF-95FA-C9681F7DA418}" srcOrd="1" destOrd="0" presId="urn:microsoft.com/office/officeart/2016/7/layout/VerticalSolidActionList"/>
    <dgm:cxn modelId="{5CF9850F-C344-41F1-B2A4-F111E963CF12}" type="presParOf" srcId="{B5D1C60B-7EB1-4D0E-992B-87ABD914BA40}" destId="{DDE0C9EC-E7DB-4C21-8BC8-A30A6AFC60D3}" srcOrd="1" destOrd="0" presId="urn:microsoft.com/office/officeart/2016/7/layout/VerticalSolidActionList"/>
    <dgm:cxn modelId="{7C27D300-353C-422C-96C2-A794735254D3}" type="presParOf" srcId="{B5D1C60B-7EB1-4D0E-992B-87ABD914BA40}" destId="{78DBA33A-5CE9-4A69-B28C-5556521CA6E5}" srcOrd="2" destOrd="0" presId="urn:microsoft.com/office/officeart/2016/7/layout/VerticalSolidActionList"/>
    <dgm:cxn modelId="{9D59F713-93A6-41DB-B805-C8523FCF8053}" type="presParOf" srcId="{78DBA33A-5CE9-4A69-B28C-5556521CA6E5}" destId="{19FF3160-C886-45E4-B5D4-1D880D20D06C}" srcOrd="0" destOrd="0" presId="urn:microsoft.com/office/officeart/2016/7/layout/VerticalSolidActionList"/>
    <dgm:cxn modelId="{F6993F1C-9B76-4F8A-808E-F6C125C16108}" type="presParOf" srcId="{78DBA33A-5CE9-4A69-B28C-5556521CA6E5}" destId="{54DA3674-EEDB-47D6-AE0F-62F80229F638}" srcOrd="1" destOrd="0" presId="urn:microsoft.com/office/officeart/2016/7/layout/VerticalSolidActionList"/>
    <dgm:cxn modelId="{57E2248A-8EDD-43F0-83DE-CA956BE6DAAD}" type="presParOf" srcId="{B5D1C60B-7EB1-4D0E-992B-87ABD914BA40}" destId="{357A8037-59B8-4FFA-AFDA-1E32EF648CFC}" srcOrd="3" destOrd="0" presId="urn:microsoft.com/office/officeart/2016/7/layout/VerticalSolidActionList"/>
    <dgm:cxn modelId="{CC0663C9-9A5A-4A81-89B1-32010C2DCF8E}" type="presParOf" srcId="{B5D1C60B-7EB1-4D0E-992B-87ABD914BA40}" destId="{CFC60B55-65BC-4E6F-8804-C581B4B45B08}" srcOrd="4" destOrd="0" presId="urn:microsoft.com/office/officeart/2016/7/layout/VerticalSolidActionList"/>
    <dgm:cxn modelId="{650764F3-2347-4C0E-B282-17881EDBB0A1}" type="presParOf" srcId="{CFC60B55-65BC-4E6F-8804-C581B4B45B08}" destId="{7299C24A-90EC-423F-8C09-D4495F5CD1F8}" srcOrd="0" destOrd="0" presId="urn:microsoft.com/office/officeart/2016/7/layout/VerticalSolidActionList"/>
    <dgm:cxn modelId="{FA4BD2B7-8FA8-4CAD-9134-572C043D4F14}" type="presParOf" srcId="{CFC60B55-65BC-4E6F-8804-C581B4B45B08}" destId="{437D1F81-DA58-4AA1-9AE5-1A73ACCCE6CD}" srcOrd="1" destOrd="0" presId="urn:microsoft.com/office/officeart/2016/7/layout/VerticalSolidActionList"/>
    <dgm:cxn modelId="{8226CD86-4E9B-4B22-90A9-AB3190904785}" type="presParOf" srcId="{B5D1C60B-7EB1-4D0E-992B-87ABD914BA40}" destId="{28C15116-BE67-48C1-9EFC-F70EABEB17E5}" srcOrd="5" destOrd="0" presId="urn:microsoft.com/office/officeart/2016/7/layout/VerticalSolidActionList"/>
    <dgm:cxn modelId="{814CF63A-3002-4C83-9CF0-7D3D4433BFC6}" type="presParOf" srcId="{B5D1C60B-7EB1-4D0E-992B-87ABD914BA40}" destId="{DDEC3AD9-7757-4976-AF53-8D5F2B17E205}" srcOrd="6" destOrd="0" presId="urn:microsoft.com/office/officeart/2016/7/layout/VerticalSolidActionList"/>
    <dgm:cxn modelId="{841FB5C1-80A8-460C-9149-903EC986AE6B}" type="presParOf" srcId="{DDEC3AD9-7757-4976-AF53-8D5F2B17E205}" destId="{FDF2BBF5-9324-46A4-98C5-53D76B94B9EB}" srcOrd="0" destOrd="0" presId="urn:microsoft.com/office/officeart/2016/7/layout/VerticalSolidActionList"/>
    <dgm:cxn modelId="{9F126798-8DA8-4690-999C-6FB67A225905}" type="presParOf" srcId="{DDEC3AD9-7757-4976-AF53-8D5F2B17E205}" destId="{B2CC368C-845C-40B4-9DE2-3502CDBAD99C}" srcOrd="1" destOrd="0" presId="urn:microsoft.com/office/officeart/2016/7/layout/VerticalSolidActionList"/>
    <dgm:cxn modelId="{FB83D110-1E48-4130-B83C-FC25AD473D19}" type="presParOf" srcId="{B5D1C60B-7EB1-4D0E-992B-87ABD914BA40}" destId="{C4AB8D84-ADFD-4B46-BB66-018026A2E62F}" srcOrd="7" destOrd="0" presId="urn:microsoft.com/office/officeart/2016/7/layout/VerticalSolidActionList"/>
    <dgm:cxn modelId="{7ED30A31-AE57-4832-9CE5-6929046F5A0D}" type="presParOf" srcId="{B5D1C60B-7EB1-4D0E-992B-87ABD914BA40}" destId="{D6F07419-DEA5-4C29-8CDE-71D2A35B5A12}" srcOrd="8" destOrd="0" presId="urn:microsoft.com/office/officeart/2016/7/layout/VerticalSolidActionList"/>
    <dgm:cxn modelId="{99C47ACF-AD53-403F-AABF-588C7DBAF6C8}" type="presParOf" srcId="{D6F07419-DEA5-4C29-8CDE-71D2A35B5A12}" destId="{A904E9F9-FD09-4BB6-9BF4-264A105871C5}" srcOrd="0" destOrd="0" presId="urn:microsoft.com/office/officeart/2016/7/layout/VerticalSolidActionList"/>
    <dgm:cxn modelId="{18CB79BE-C37F-4EA0-BAB0-F12D14FF9D79}" type="presParOf" srcId="{D6F07419-DEA5-4C29-8CDE-71D2A35B5A12}" destId="{6C718DE5-6D06-4D02-B514-1CE3F3A6278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7170714-D3B0-428A-919B-FEBB6247EC6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B2CD90-4C2D-420C-9F3A-0918467C821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Clients</a:t>
          </a:r>
          <a:endParaRPr lang="en-US" dirty="0"/>
        </a:p>
      </dgm:t>
    </dgm:pt>
    <dgm:pt modelId="{7C054458-708E-4717-A109-8C66F3404916}" type="parTrans" cxnId="{0C8EC884-DABB-462E-A376-72B94A22E2E5}">
      <dgm:prSet/>
      <dgm:spPr/>
      <dgm:t>
        <a:bodyPr/>
        <a:lstStyle/>
        <a:p>
          <a:endParaRPr lang="en-US"/>
        </a:p>
      </dgm:t>
    </dgm:pt>
    <dgm:pt modelId="{2BA137A6-F350-4793-80EF-54D60F472F16}" type="sibTrans" cxnId="{0C8EC884-DABB-462E-A376-72B94A22E2E5}">
      <dgm:prSet/>
      <dgm:spPr/>
      <dgm:t>
        <a:bodyPr/>
        <a:lstStyle/>
        <a:p>
          <a:endParaRPr lang="en-US"/>
        </a:p>
      </dgm:t>
    </dgm:pt>
    <dgm:pt modelId="{C39C2547-EB38-45BD-A55D-4AB014DBF6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Co-counsel</a:t>
          </a:r>
          <a:endParaRPr lang="en-US" dirty="0"/>
        </a:p>
      </dgm:t>
    </dgm:pt>
    <dgm:pt modelId="{FF1E520C-ED81-43F2-98F0-947A866D1A4B}" type="parTrans" cxnId="{6B42ED8E-56AC-45E8-9308-0E64401773B8}">
      <dgm:prSet/>
      <dgm:spPr/>
      <dgm:t>
        <a:bodyPr/>
        <a:lstStyle/>
        <a:p>
          <a:endParaRPr lang="en-US"/>
        </a:p>
      </dgm:t>
    </dgm:pt>
    <dgm:pt modelId="{1D1BAF63-E3AE-4D37-A2C8-6512E5CAA71C}" type="sibTrans" cxnId="{6B42ED8E-56AC-45E8-9308-0E64401773B8}">
      <dgm:prSet/>
      <dgm:spPr/>
      <dgm:t>
        <a:bodyPr/>
        <a:lstStyle/>
        <a:p>
          <a:endParaRPr lang="en-US"/>
        </a:p>
      </dgm:t>
    </dgm:pt>
    <dgm:pt modelId="{D72DAFFA-F274-4CAE-ADFE-509B80B46C4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Opposing counsel</a:t>
          </a:r>
          <a:endParaRPr lang="en-US" dirty="0"/>
        </a:p>
      </dgm:t>
    </dgm:pt>
    <dgm:pt modelId="{91B3FAA8-D2A8-467B-8F4E-EADDFFBEFEA5}" type="parTrans" cxnId="{5DC9A027-D59D-49EC-B4F7-1678BAC25598}">
      <dgm:prSet/>
      <dgm:spPr/>
      <dgm:t>
        <a:bodyPr/>
        <a:lstStyle/>
        <a:p>
          <a:endParaRPr lang="en-US"/>
        </a:p>
      </dgm:t>
    </dgm:pt>
    <dgm:pt modelId="{F2227ACD-A288-418F-85D6-A6F6EC5B4501}" type="sibTrans" cxnId="{5DC9A027-D59D-49EC-B4F7-1678BAC25598}">
      <dgm:prSet/>
      <dgm:spPr/>
      <dgm:t>
        <a:bodyPr/>
        <a:lstStyle/>
        <a:p>
          <a:endParaRPr lang="en-US"/>
        </a:p>
      </dgm:t>
    </dgm:pt>
    <dgm:pt modelId="{71421662-2C37-4347-B247-D8ACF389CDF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Suppliers</a:t>
          </a:r>
        </a:p>
        <a:p>
          <a:pPr>
            <a:lnSpc>
              <a:spcPct val="100000"/>
            </a:lnSpc>
            <a:defRPr cap="all"/>
          </a:pPr>
          <a:r>
            <a:rPr lang="en-US" b="1" dirty="0"/>
            <a:t>Service providers</a:t>
          </a:r>
          <a:endParaRPr lang="en-US" dirty="0"/>
        </a:p>
      </dgm:t>
    </dgm:pt>
    <dgm:pt modelId="{96E63F73-5E3B-48CE-9417-0162260B9DE1}" type="parTrans" cxnId="{7734A977-C554-41EF-95A9-111414038946}">
      <dgm:prSet/>
      <dgm:spPr/>
      <dgm:t>
        <a:bodyPr/>
        <a:lstStyle/>
        <a:p>
          <a:endParaRPr lang="en-US"/>
        </a:p>
      </dgm:t>
    </dgm:pt>
    <dgm:pt modelId="{7E1726B6-A7A4-49C6-A3C0-CE89CA406162}" type="sibTrans" cxnId="{7734A977-C554-41EF-95A9-111414038946}">
      <dgm:prSet/>
      <dgm:spPr/>
      <dgm:t>
        <a:bodyPr/>
        <a:lstStyle/>
        <a:p>
          <a:endParaRPr lang="en-US"/>
        </a:p>
      </dgm:t>
    </dgm:pt>
    <dgm:pt modelId="{60ED7A70-B585-4FDA-9478-ED0C5BBE2E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Bar groups</a:t>
          </a:r>
          <a:endParaRPr lang="en-US" dirty="0"/>
        </a:p>
      </dgm:t>
    </dgm:pt>
    <dgm:pt modelId="{890770EE-1CCD-4B34-BA1D-24FE811BAF40}" type="parTrans" cxnId="{FF4593E2-9444-48DC-99A7-84DEBC58417C}">
      <dgm:prSet/>
      <dgm:spPr/>
      <dgm:t>
        <a:bodyPr/>
        <a:lstStyle/>
        <a:p>
          <a:endParaRPr lang="en-US"/>
        </a:p>
      </dgm:t>
    </dgm:pt>
    <dgm:pt modelId="{C5E2F220-7289-496C-A2F0-273E40C26951}" type="sibTrans" cxnId="{FF4593E2-9444-48DC-99A7-84DEBC58417C}">
      <dgm:prSet/>
      <dgm:spPr/>
      <dgm:t>
        <a:bodyPr/>
        <a:lstStyle/>
        <a:p>
          <a:endParaRPr lang="en-US"/>
        </a:p>
      </dgm:t>
    </dgm:pt>
    <dgm:pt modelId="{A5EF9265-A1E2-4F77-B4A1-7A254D20C9E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Courts</a:t>
          </a:r>
          <a:endParaRPr lang="en-US" dirty="0"/>
        </a:p>
      </dgm:t>
    </dgm:pt>
    <dgm:pt modelId="{6B85B067-EEFF-447A-BC4D-FCABA2DE0907}" type="parTrans" cxnId="{DB6D4622-79F5-4213-9864-0C002ED8EB88}">
      <dgm:prSet/>
      <dgm:spPr/>
      <dgm:t>
        <a:bodyPr/>
        <a:lstStyle/>
        <a:p>
          <a:endParaRPr lang="en-US"/>
        </a:p>
      </dgm:t>
    </dgm:pt>
    <dgm:pt modelId="{E0E234B2-8211-400E-950D-F041EC0BBCD7}" type="sibTrans" cxnId="{DB6D4622-79F5-4213-9864-0C002ED8EB88}">
      <dgm:prSet/>
      <dgm:spPr/>
      <dgm:t>
        <a:bodyPr/>
        <a:lstStyle/>
        <a:p>
          <a:endParaRPr lang="en-US"/>
        </a:p>
      </dgm:t>
    </dgm:pt>
    <dgm:pt modelId="{0BFE8361-AFE4-486B-8CF8-6C387A76029E}" type="pres">
      <dgm:prSet presAssocID="{C7170714-D3B0-428A-919B-FEBB6247EC64}" presName="root" presStyleCnt="0">
        <dgm:presLayoutVars>
          <dgm:dir/>
          <dgm:resizeHandles val="exact"/>
        </dgm:presLayoutVars>
      </dgm:prSet>
      <dgm:spPr/>
    </dgm:pt>
    <dgm:pt modelId="{AF077046-3E03-4354-AD2E-184442DC8443}" type="pres">
      <dgm:prSet presAssocID="{5EB2CD90-4C2D-420C-9F3A-0918467C821B}" presName="compNode" presStyleCnt="0"/>
      <dgm:spPr/>
    </dgm:pt>
    <dgm:pt modelId="{7BBE68DD-0745-49A2-BF2C-F35791F893E2}" type="pres">
      <dgm:prSet presAssocID="{5EB2CD90-4C2D-420C-9F3A-0918467C821B}" presName="iconBgRect" presStyleLbl="bgShp" presStyleIdx="0" presStyleCnt="6"/>
      <dgm:spPr/>
    </dgm:pt>
    <dgm:pt modelId="{40250151-2FD2-4512-AFEF-CFDB4693495B}" type="pres">
      <dgm:prSet presAssocID="{5EB2CD90-4C2D-420C-9F3A-0918467C821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89D4C0C5-A1F8-4B13-8650-7813B4480E3B}" type="pres">
      <dgm:prSet presAssocID="{5EB2CD90-4C2D-420C-9F3A-0918467C821B}" presName="spaceRect" presStyleCnt="0"/>
      <dgm:spPr/>
    </dgm:pt>
    <dgm:pt modelId="{AC1DF43F-755C-4E29-AA90-0FD62C6FE628}" type="pres">
      <dgm:prSet presAssocID="{5EB2CD90-4C2D-420C-9F3A-0918467C821B}" presName="textRect" presStyleLbl="revTx" presStyleIdx="0" presStyleCnt="6">
        <dgm:presLayoutVars>
          <dgm:chMax val="1"/>
          <dgm:chPref val="1"/>
        </dgm:presLayoutVars>
      </dgm:prSet>
      <dgm:spPr/>
    </dgm:pt>
    <dgm:pt modelId="{D5B1FB90-2D51-45CF-A12E-4F870EB5479F}" type="pres">
      <dgm:prSet presAssocID="{2BA137A6-F350-4793-80EF-54D60F472F16}" presName="sibTrans" presStyleCnt="0"/>
      <dgm:spPr/>
    </dgm:pt>
    <dgm:pt modelId="{3827BBE6-DA7E-4EBA-B96D-20318D0C1619}" type="pres">
      <dgm:prSet presAssocID="{C39C2547-EB38-45BD-A55D-4AB014DBF6FB}" presName="compNode" presStyleCnt="0"/>
      <dgm:spPr/>
    </dgm:pt>
    <dgm:pt modelId="{B5BE8CCD-AD42-4146-81D6-734EFFB89921}" type="pres">
      <dgm:prSet presAssocID="{C39C2547-EB38-45BD-A55D-4AB014DBF6FB}" presName="iconBgRect" presStyleLbl="bgShp" presStyleIdx="1" presStyleCnt="6"/>
      <dgm:spPr/>
    </dgm:pt>
    <dgm:pt modelId="{01B83F90-E667-4C26-85E2-A34DA33FA212}" type="pres">
      <dgm:prSet presAssocID="{C39C2547-EB38-45BD-A55D-4AB014DBF6F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CBAFF88-A4BE-4CDD-AAA4-642E402D30AB}" type="pres">
      <dgm:prSet presAssocID="{C39C2547-EB38-45BD-A55D-4AB014DBF6FB}" presName="spaceRect" presStyleCnt="0"/>
      <dgm:spPr/>
    </dgm:pt>
    <dgm:pt modelId="{B384D012-BB22-49A5-9085-9765A8BA96DD}" type="pres">
      <dgm:prSet presAssocID="{C39C2547-EB38-45BD-A55D-4AB014DBF6FB}" presName="textRect" presStyleLbl="revTx" presStyleIdx="1" presStyleCnt="6">
        <dgm:presLayoutVars>
          <dgm:chMax val="1"/>
          <dgm:chPref val="1"/>
        </dgm:presLayoutVars>
      </dgm:prSet>
      <dgm:spPr/>
    </dgm:pt>
    <dgm:pt modelId="{65A7F51E-211A-49CA-964B-524E70FE2625}" type="pres">
      <dgm:prSet presAssocID="{1D1BAF63-E3AE-4D37-A2C8-6512E5CAA71C}" presName="sibTrans" presStyleCnt="0"/>
      <dgm:spPr/>
    </dgm:pt>
    <dgm:pt modelId="{2D6F41EF-2401-4FDB-B673-946376DFDDBF}" type="pres">
      <dgm:prSet presAssocID="{D72DAFFA-F274-4CAE-ADFE-509B80B46C4A}" presName="compNode" presStyleCnt="0"/>
      <dgm:spPr/>
    </dgm:pt>
    <dgm:pt modelId="{05D1911C-584D-4E94-99AA-FA7A3CCB36E6}" type="pres">
      <dgm:prSet presAssocID="{D72DAFFA-F274-4CAE-ADFE-509B80B46C4A}" presName="iconBgRect" presStyleLbl="bgShp" presStyleIdx="2" presStyleCnt="6"/>
      <dgm:spPr/>
    </dgm:pt>
    <dgm:pt modelId="{500B3002-295B-43BF-8516-0F79D4D01A22}" type="pres">
      <dgm:prSet presAssocID="{D72DAFFA-F274-4CAE-ADFE-509B80B46C4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8B88A61F-D080-44A2-B682-988CD1A50F03}" type="pres">
      <dgm:prSet presAssocID="{D72DAFFA-F274-4CAE-ADFE-509B80B46C4A}" presName="spaceRect" presStyleCnt="0"/>
      <dgm:spPr/>
    </dgm:pt>
    <dgm:pt modelId="{DF4EC39C-6ECA-478C-A381-1EAD1C3A755C}" type="pres">
      <dgm:prSet presAssocID="{D72DAFFA-F274-4CAE-ADFE-509B80B46C4A}" presName="textRect" presStyleLbl="revTx" presStyleIdx="2" presStyleCnt="6">
        <dgm:presLayoutVars>
          <dgm:chMax val="1"/>
          <dgm:chPref val="1"/>
        </dgm:presLayoutVars>
      </dgm:prSet>
      <dgm:spPr/>
    </dgm:pt>
    <dgm:pt modelId="{D3CFC0C2-4402-40EA-AE13-2441E5F81E16}" type="pres">
      <dgm:prSet presAssocID="{F2227ACD-A288-418F-85D6-A6F6EC5B4501}" presName="sibTrans" presStyleCnt="0"/>
      <dgm:spPr/>
    </dgm:pt>
    <dgm:pt modelId="{B9A08857-47A0-4271-BD73-4242157E9443}" type="pres">
      <dgm:prSet presAssocID="{71421662-2C37-4347-B247-D8ACF389CDF2}" presName="compNode" presStyleCnt="0"/>
      <dgm:spPr/>
    </dgm:pt>
    <dgm:pt modelId="{9E5AA5C2-FC35-4F12-A7D6-0DFD7F812565}" type="pres">
      <dgm:prSet presAssocID="{71421662-2C37-4347-B247-D8ACF389CDF2}" presName="iconBgRect" presStyleLbl="bgShp" presStyleIdx="3" presStyleCnt="6"/>
      <dgm:spPr/>
    </dgm:pt>
    <dgm:pt modelId="{B827A4D3-8CA0-401E-8128-E127821F8D27}" type="pres">
      <dgm:prSet presAssocID="{71421662-2C37-4347-B247-D8ACF389CDF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load from cloud with solid fill"/>
        </a:ext>
      </dgm:extLst>
    </dgm:pt>
    <dgm:pt modelId="{856A3140-EA1C-4F36-82AD-432E42E1AFE1}" type="pres">
      <dgm:prSet presAssocID="{71421662-2C37-4347-B247-D8ACF389CDF2}" presName="spaceRect" presStyleCnt="0"/>
      <dgm:spPr/>
    </dgm:pt>
    <dgm:pt modelId="{2442EB72-8C9C-4509-8E55-DD31380A7E23}" type="pres">
      <dgm:prSet presAssocID="{71421662-2C37-4347-B247-D8ACF389CDF2}" presName="textRect" presStyleLbl="revTx" presStyleIdx="3" presStyleCnt="6" custScaleY="150686" custLinFactNeighborY="8893">
        <dgm:presLayoutVars>
          <dgm:chMax val="1"/>
          <dgm:chPref val="1"/>
        </dgm:presLayoutVars>
      </dgm:prSet>
      <dgm:spPr/>
    </dgm:pt>
    <dgm:pt modelId="{48BD0F46-845A-4C0C-B40C-EA5EA6B775B8}" type="pres">
      <dgm:prSet presAssocID="{7E1726B6-A7A4-49C6-A3C0-CE89CA406162}" presName="sibTrans" presStyleCnt="0"/>
      <dgm:spPr/>
    </dgm:pt>
    <dgm:pt modelId="{218E1D9F-F083-4805-95C0-065940C39203}" type="pres">
      <dgm:prSet presAssocID="{60ED7A70-B585-4FDA-9478-ED0C5BBE2ED6}" presName="compNode" presStyleCnt="0"/>
      <dgm:spPr/>
    </dgm:pt>
    <dgm:pt modelId="{921B2368-7B83-4FD3-B8C8-60D566BD304C}" type="pres">
      <dgm:prSet presAssocID="{60ED7A70-B585-4FDA-9478-ED0C5BBE2ED6}" presName="iconBgRect" presStyleLbl="bgShp" presStyleIdx="4" presStyleCnt="6"/>
      <dgm:spPr/>
    </dgm:pt>
    <dgm:pt modelId="{620A7A67-3785-407B-8495-3E2447CC5B7A}" type="pres">
      <dgm:prSet presAssocID="{60ED7A70-B585-4FDA-9478-ED0C5BBE2ED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947F1E7-F65D-4376-9FB4-CFA82AAD657D}" type="pres">
      <dgm:prSet presAssocID="{60ED7A70-B585-4FDA-9478-ED0C5BBE2ED6}" presName="spaceRect" presStyleCnt="0"/>
      <dgm:spPr/>
    </dgm:pt>
    <dgm:pt modelId="{29EFCFC6-D05A-4F1D-98A7-5EE48A303D58}" type="pres">
      <dgm:prSet presAssocID="{60ED7A70-B585-4FDA-9478-ED0C5BBE2ED6}" presName="textRect" presStyleLbl="revTx" presStyleIdx="4" presStyleCnt="6" custLinFactNeighborX="348" custLinFactNeighborY="-29644">
        <dgm:presLayoutVars>
          <dgm:chMax val="1"/>
          <dgm:chPref val="1"/>
        </dgm:presLayoutVars>
      </dgm:prSet>
      <dgm:spPr/>
    </dgm:pt>
    <dgm:pt modelId="{206CBA18-22C4-45E9-A736-651EB7182A31}" type="pres">
      <dgm:prSet presAssocID="{C5E2F220-7289-496C-A2F0-273E40C26951}" presName="sibTrans" presStyleCnt="0"/>
      <dgm:spPr/>
    </dgm:pt>
    <dgm:pt modelId="{5598C797-6BDD-4E3B-9B7F-155C8903A416}" type="pres">
      <dgm:prSet presAssocID="{A5EF9265-A1E2-4F77-B4A1-7A254D20C9EC}" presName="compNode" presStyleCnt="0"/>
      <dgm:spPr/>
    </dgm:pt>
    <dgm:pt modelId="{3550EB43-D0B5-41B4-B5D4-9B6CE24475FD}" type="pres">
      <dgm:prSet presAssocID="{A5EF9265-A1E2-4F77-B4A1-7A254D20C9EC}" presName="iconBgRect" presStyleLbl="bgShp" presStyleIdx="5" presStyleCnt="6"/>
      <dgm:spPr/>
    </dgm:pt>
    <dgm:pt modelId="{272D5D2B-AE0E-42D2-B89D-0798961EB548}" type="pres">
      <dgm:prSet presAssocID="{A5EF9265-A1E2-4F77-B4A1-7A254D20C9E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1188B11F-0FE6-4D5B-9248-0ADB58AA7F82}" type="pres">
      <dgm:prSet presAssocID="{A5EF9265-A1E2-4F77-B4A1-7A254D20C9EC}" presName="spaceRect" presStyleCnt="0"/>
      <dgm:spPr/>
    </dgm:pt>
    <dgm:pt modelId="{0A15C15D-78B2-41B1-BA86-9601551B89ED}" type="pres">
      <dgm:prSet presAssocID="{A5EF9265-A1E2-4F77-B4A1-7A254D20C9EC}" presName="textRect" presStyleLbl="revTx" presStyleIdx="5" presStyleCnt="6" custLinFactNeighborX="-1900" custLinFactNeighborY="-28476">
        <dgm:presLayoutVars>
          <dgm:chMax val="1"/>
          <dgm:chPref val="1"/>
        </dgm:presLayoutVars>
      </dgm:prSet>
      <dgm:spPr/>
    </dgm:pt>
  </dgm:ptLst>
  <dgm:cxnLst>
    <dgm:cxn modelId="{DB6D4622-79F5-4213-9864-0C002ED8EB88}" srcId="{C7170714-D3B0-428A-919B-FEBB6247EC64}" destId="{A5EF9265-A1E2-4F77-B4A1-7A254D20C9EC}" srcOrd="5" destOrd="0" parTransId="{6B85B067-EEFF-447A-BC4D-FCABA2DE0907}" sibTransId="{E0E234B2-8211-400E-950D-F041EC0BBCD7}"/>
    <dgm:cxn modelId="{5DC9A027-D59D-49EC-B4F7-1678BAC25598}" srcId="{C7170714-D3B0-428A-919B-FEBB6247EC64}" destId="{D72DAFFA-F274-4CAE-ADFE-509B80B46C4A}" srcOrd="2" destOrd="0" parTransId="{91B3FAA8-D2A8-467B-8F4E-EADDFFBEFEA5}" sibTransId="{F2227ACD-A288-418F-85D6-A6F6EC5B4501}"/>
    <dgm:cxn modelId="{89C99F38-EF31-499B-8FD7-6D7B7CB863E1}" type="presOf" srcId="{5EB2CD90-4C2D-420C-9F3A-0918467C821B}" destId="{AC1DF43F-755C-4E29-AA90-0FD62C6FE628}" srcOrd="0" destOrd="0" presId="urn:microsoft.com/office/officeart/2018/5/layout/IconCircleLabelList"/>
    <dgm:cxn modelId="{B099E15B-889E-40C5-A0B4-802B5177332C}" type="presOf" srcId="{60ED7A70-B585-4FDA-9478-ED0C5BBE2ED6}" destId="{29EFCFC6-D05A-4F1D-98A7-5EE48A303D58}" srcOrd="0" destOrd="0" presId="urn:microsoft.com/office/officeart/2018/5/layout/IconCircleLabelList"/>
    <dgm:cxn modelId="{A774AF6D-4AB9-4CA0-89D3-FEE1385CC034}" type="presOf" srcId="{C39C2547-EB38-45BD-A55D-4AB014DBF6FB}" destId="{B384D012-BB22-49A5-9085-9765A8BA96DD}" srcOrd="0" destOrd="0" presId="urn:microsoft.com/office/officeart/2018/5/layout/IconCircleLabelList"/>
    <dgm:cxn modelId="{7734A977-C554-41EF-95A9-111414038946}" srcId="{C7170714-D3B0-428A-919B-FEBB6247EC64}" destId="{71421662-2C37-4347-B247-D8ACF389CDF2}" srcOrd="3" destOrd="0" parTransId="{96E63F73-5E3B-48CE-9417-0162260B9DE1}" sibTransId="{7E1726B6-A7A4-49C6-A3C0-CE89CA406162}"/>
    <dgm:cxn modelId="{0C8EC884-DABB-462E-A376-72B94A22E2E5}" srcId="{C7170714-D3B0-428A-919B-FEBB6247EC64}" destId="{5EB2CD90-4C2D-420C-9F3A-0918467C821B}" srcOrd="0" destOrd="0" parTransId="{7C054458-708E-4717-A109-8C66F3404916}" sibTransId="{2BA137A6-F350-4793-80EF-54D60F472F16}"/>
    <dgm:cxn modelId="{3651DD8A-0F47-4776-B857-5246640479E0}" type="presOf" srcId="{A5EF9265-A1E2-4F77-B4A1-7A254D20C9EC}" destId="{0A15C15D-78B2-41B1-BA86-9601551B89ED}" srcOrd="0" destOrd="0" presId="urn:microsoft.com/office/officeart/2018/5/layout/IconCircleLabelList"/>
    <dgm:cxn modelId="{6B42ED8E-56AC-45E8-9308-0E64401773B8}" srcId="{C7170714-D3B0-428A-919B-FEBB6247EC64}" destId="{C39C2547-EB38-45BD-A55D-4AB014DBF6FB}" srcOrd="1" destOrd="0" parTransId="{FF1E520C-ED81-43F2-98F0-947A866D1A4B}" sibTransId="{1D1BAF63-E3AE-4D37-A2C8-6512E5CAA71C}"/>
    <dgm:cxn modelId="{0402B7C9-5A2C-41A0-9EEE-AAE0A932B5BF}" type="presOf" srcId="{D72DAFFA-F274-4CAE-ADFE-509B80B46C4A}" destId="{DF4EC39C-6ECA-478C-A381-1EAD1C3A755C}" srcOrd="0" destOrd="0" presId="urn:microsoft.com/office/officeart/2018/5/layout/IconCircleLabelList"/>
    <dgm:cxn modelId="{0E79CDDD-1A8E-4C34-824C-1C959AE514F2}" type="presOf" srcId="{C7170714-D3B0-428A-919B-FEBB6247EC64}" destId="{0BFE8361-AFE4-486B-8CF8-6C387A76029E}" srcOrd="0" destOrd="0" presId="urn:microsoft.com/office/officeart/2018/5/layout/IconCircleLabelList"/>
    <dgm:cxn modelId="{FF4593E2-9444-48DC-99A7-84DEBC58417C}" srcId="{C7170714-D3B0-428A-919B-FEBB6247EC64}" destId="{60ED7A70-B585-4FDA-9478-ED0C5BBE2ED6}" srcOrd="4" destOrd="0" parTransId="{890770EE-1CCD-4B34-BA1D-24FE811BAF40}" sibTransId="{C5E2F220-7289-496C-A2F0-273E40C26951}"/>
    <dgm:cxn modelId="{A59C54FE-89C7-498F-84DC-21540B838C02}" type="presOf" srcId="{71421662-2C37-4347-B247-D8ACF389CDF2}" destId="{2442EB72-8C9C-4509-8E55-DD31380A7E23}" srcOrd="0" destOrd="0" presId="urn:microsoft.com/office/officeart/2018/5/layout/IconCircleLabelList"/>
    <dgm:cxn modelId="{23D2F4DE-0B53-477A-9DF8-1641E50AB937}" type="presParOf" srcId="{0BFE8361-AFE4-486B-8CF8-6C387A76029E}" destId="{AF077046-3E03-4354-AD2E-184442DC8443}" srcOrd="0" destOrd="0" presId="urn:microsoft.com/office/officeart/2018/5/layout/IconCircleLabelList"/>
    <dgm:cxn modelId="{FB34F11A-79BE-4E76-A3AF-F1C00A3CC3BC}" type="presParOf" srcId="{AF077046-3E03-4354-AD2E-184442DC8443}" destId="{7BBE68DD-0745-49A2-BF2C-F35791F893E2}" srcOrd="0" destOrd="0" presId="urn:microsoft.com/office/officeart/2018/5/layout/IconCircleLabelList"/>
    <dgm:cxn modelId="{193D7B61-515E-4FFA-B79C-13904ED4288E}" type="presParOf" srcId="{AF077046-3E03-4354-AD2E-184442DC8443}" destId="{40250151-2FD2-4512-AFEF-CFDB4693495B}" srcOrd="1" destOrd="0" presId="urn:microsoft.com/office/officeart/2018/5/layout/IconCircleLabelList"/>
    <dgm:cxn modelId="{FCC800A9-20C6-4D3E-A8DD-05922FDC9ABC}" type="presParOf" srcId="{AF077046-3E03-4354-AD2E-184442DC8443}" destId="{89D4C0C5-A1F8-4B13-8650-7813B4480E3B}" srcOrd="2" destOrd="0" presId="urn:microsoft.com/office/officeart/2018/5/layout/IconCircleLabelList"/>
    <dgm:cxn modelId="{C25F5CD5-EEA6-42FA-81EE-78398F53167E}" type="presParOf" srcId="{AF077046-3E03-4354-AD2E-184442DC8443}" destId="{AC1DF43F-755C-4E29-AA90-0FD62C6FE628}" srcOrd="3" destOrd="0" presId="urn:microsoft.com/office/officeart/2018/5/layout/IconCircleLabelList"/>
    <dgm:cxn modelId="{269C0674-08A9-4282-96FE-642DE39EE020}" type="presParOf" srcId="{0BFE8361-AFE4-486B-8CF8-6C387A76029E}" destId="{D5B1FB90-2D51-45CF-A12E-4F870EB5479F}" srcOrd="1" destOrd="0" presId="urn:microsoft.com/office/officeart/2018/5/layout/IconCircleLabelList"/>
    <dgm:cxn modelId="{AF54A85F-AB46-4452-A0AB-D4C5368B5B0D}" type="presParOf" srcId="{0BFE8361-AFE4-486B-8CF8-6C387A76029E}" destId="{3827BBE6-DA7E-4EBA-B96D-20318D0C1619}" srcOrd="2" destOrd="0" presId="urn:microsoft.com/office/officeart/2018/5/layout/IconCircleLabelList"/>
    <dgm:cxn modelId="{FD29DD0C-2FB4-4E4B-98EC-B76760493FE6}" type="presParOf" srcId="{3827BBE6-DA7E-4EBA-B96D-20318D0C1619}" destId="{B5BE8CCD-AD42-4146-81D6-734EFFB89921}" srcOrd="0" destOrd="0" presId="urn:microsoft.com/office/officeart/2018/5/layout/IconCircleLabelList"/>
    <dgm:cxn modelId="{EE8E56E2-2874-4DBF-A97B-ED5635E56888}" type="presParOf" srcId="{3827BBE6-DA7E-4EBA-B96D-20318D0C1619}" destId="{01B83F90-E667-4C26-85E2-A34DA33FA212}" srcOrd="1" destOrd="0" presId="urn:microsoft.com/office/officeart/2018/5/layout/IconCircleLabelList"/>
    <dgm:cxn modelId="{6C0D1106-B4E7-4983-8B3A-79696BD8BA8A}" type="presParOf" srcId="{3827BBE6-DA7E-4EBA-B96D-20318D0C1619}" destId="{ECBAFF88-A4BE-4CDD-AAA4-642E402D30AB}" srcOrd="2" destOrd="0" presId="urn:microsoft.com/office/officeart/2018/5/layout/IconCircleLabelList"/>
    <dgm:cxn modelId="{3FCF7848-A71B-404F-9C35-FFBC72D7E123}" type="presParOf" srcId="{3827BBE6-DA7E-4EBA-B96D-20318D0C1619}" destId="{B384D012-BB22-49A5-9085-9765A8BA96DD}" srcOrd="3" destOrd="0" presId="urn:microsoft.com/office/officeart/2018/5/layout/IconCircleLabelList"/>
    <dgm:cxn modelId="{23368D64-B8FD-4BCB-8347-DFE83E00BDA3}" type="presParOf" srcId="{0BFE8361-AFE4-486B-8CF8-6C387A76029E}" destId="{65A7F51E-211A-49CA-964B-524E70FE2625}" srcOrd="3" destOrd="0" presId="urn:microsoft.com/office/officeart/2018/5/layout/IconCircleLabelList"/>
    <dgm:cxn modelId="{6EEC48E4-3219-4523-ABFC-B791B0088944}" type="presParOf" srcId="{0BFE8361-AFE4-486B-8CF8-6C387A76029E}" destId="{2D6F41EF-2401-4FDB-B673-946376DFDDBF}" srcOrd="4" destOrd="0" presId="urn:microsoft.com/office/officeart/2018/5/layout/IconCircleLabelList"/>
    <dgm:cxn modelId="{8467676D-F7C1-4EE4-B015-F25B748F15B6}" type="presParOf" srcId="{2D6F41EF-2401-4FDB-B673-946376DFDDBF}" destId="{05D1911C-584D-4E94-99AA-FA7A3CCB36E6}" srcOrd="0" destOrd="0" presId="urn:microsoft.com/office/officeart/2018/5/layout/IconCircleLabelList"/>
    <dgm:cxn modelId="{3F0D8582-FC80-41B5-B75B-7D21C698D015}" type="presParOf" srcId="{2D6F41EF-2401-4FDB-B673-946376DFDDBF}" destId="{500B3002-295B-43BF-8516-0F79D4D01A22}" srcOrd="1" destOrd="0" presId="urn:microsoft.com/office/officeart/2018/5/layout/IconCircleLabelList"/>
    <dgm:cxn modelId="{B155CC18-0614-428C-BEE4-718D60928538}" type="presParOf" srcId="{2D6F41EF-2401-4FDB-B673-946376DFDDBF}" destId="{8B88A61F-D080-44A2-B682-988CD1A50F03}" srcOrd="2" destOrd="0" presId="urn:microsoft.com/office/officeart/2018/5/layout/IconCircleLabelList"/>
    <dgm:cxn modelId="{547732F4-797D-48E7-875B-9803549E35C7}" type="presParOf" srcId="{2D6F41EF-2401-4FDB-B673-946376DFDDBF}" destId="{DF4EC39C-6ECA-478C-A381-1EAD1C3A755C}" srcOrd="3" destOrd="0" presId="urn:microsoft.com/office/officeart/2018/5/layout/IconCircleLabelList"/>
    <dgm:cxn modelId="{AAF654A5-31E0-4B53-B204-CC3F17DA2439}" type="presParOf" srcId="{0BFE8361-AFE4-486B-8CF8-6C387A76029E}" destId="{D3CFC0C2-4402-40EA-AE13-2441E5F81E16}" srcOrd="5" destOrd="0" presId="urn:microsoft.com/office/officeart/2018/5/layout/IconCircleLabelList"/>
    <dgm:cxn modelId="{A95603AC-0407-4C3F-87A3-3B59136C0498}" type="presParOf" srcId="{0BFE8361-AFE4-486B-8CF8-6C387A76029E}" destId="{B9A08857-47A0-4271-BD73-4242157E9443}" srcOrd="6" destOrd="0" presId="urn:microsoft.com/office/officeart/2018/5/layout/IconCircleLabelList"/>
    <dgm:cxn modelId="{C7FCC743-3896-444C-AC1B-64B14AF9AECE}" type="presParOf" srcId="{B9A08857-47A0-4271-BD73-4242157E9443}" destId="{9E5AA5C2-FC35-4F12-A7D6-0DFD7F812565}" srcOrd="0" destOrd="0" presId="urn:microsoft.com/office/officeart/2018/5/layout/IconCircleLabelList"/>
    <dgm:cxn modelId="{F4875723-FA08-4AEF-9205-45BB5EA0F17B}" type="presParOf" srcId="{B9A08857-47A0-4271-BD73-4242157E9443}" destId="{B827A4D3-8CA0-401E-8128-E127821F8D27}" srcOrd="1" destOrd="0" presId="urn:microsoft.com/office/officeart/2018/5/layout/IconCircleLabelList"/>
    <dgm:cxn modelId="{60A25707-5361-4A48-AF83-643F7DE0CC4F}" type="presParOf" srcId="{B9A08857-47A0-4271-BD73-4242157E9443}" destId="{856A3140-EA1C-4F36-82AD-432E42E1AFE1}" srcOrd="2" destOrd="0" presId="urn:microsoft.com/office/officeart/2018/5/layout/IconCircleLabelList"/>
    <dgm:cxn modelId="{83483E69-94E9-4012-A23B-82F6FC5CE7C0}" type="presParOf" srcId="{B9A08857-47A0-4271-BD73-4242157E9443}" destId="{2442EB72-8C9C-4509-8E55-DD31380A7E23}" srcOrd="3" destOrd="0" presId="urn:microsoft.com/office/officeart/2018/5/layout/IconCircleLabelList"/>
    <dgm:cxn modelId="{690B8A1C-DC80-4710-AA3D-75DD76C2C138}" type="presParOf" srcId="{0BFE8361-AFE4-486B-8CF8-6C387A76029E}" destId="{48BD0F46-845A-4C0C-B40C-EA5EA6B775B8}" srcOrd="7" destOrd="0" presId="urn:microsoft.com/office/officeart/2018/5/layout/IconCircleLabelList"/>
    <dgm:cxn modelId="{D327A231-DF7D-4AF7-80B1-BBF921DCD870}" type="presParOf" srcId="{0BFE8361-AFE4-486B-8CF8-6C387A76029E}" destId="{218E1D9F-F083-4805-95C0-065940C39203}" srcOrd="8" destOrd="0" presId="urn:microsoft.com/office/officeart/2018/5/layout/IconCircleLabelList"/>
    <dgm:cxn modelId="{C66F6F5E-3BB3-4715-A4BC-D1508907027E}" type="presParOf" srcId="{218E1D9F-F083-4805-95C0-065940C39203}" destId="{921B2368-7B83-4FD3-B8C8-60D566BD304C}" srcOrd="0" destOrd="0" presId="urn:microsoft.com/office/officeart/2018/5/layout/IconCircleLabelList"/>
    <dgm:cxn modelId="{269DBC34-8587-4A2B-9EB3-B20FF6982997}" type="presParOf" srcId="{218E1D9F-F083-4805-95C0-065940C39203}" destId="{620A7A67-3785-407B-8495-3E2447CC5B7A}" srcOrd="1" destOrd="0" presId="urn:microsoft.com/office/officeart/2018/5/layout/IconCircleLabelList"/>
    <dgm:cxn modelId="{A3BE2D35-78B0-4AC4-BF70-8DD3907C7AD3}" type="presParOf" srcId="{218E1D9F-F083-4805-95C0-065940C39203}" destId="{6947F1E7-F65D-4376-9FB4-CFA82AAD657D}" srcOrd="2" destOrd="0" presId="urn:microsoft.com/office/officeart/2018/5/layout/IconCircleLabelList"/>
    <dgm:cxn modelId="{9AEE5019-332E-43FE-A37E-62918DCEDB21}" type="presParOf" srcId="{218E1D9F-F083-4805-95C0-065940C39203}" destId="{29EFCFC6-D05A-4F1D-98A7-5EE48A303D58}" srcOrd="3" destOrd="0" presId="urn:microsoft.com/office/officeart/2018/5/layout/IconCircleLabelList"/>
    <dgm:cxn modelId="{626C6859-60E2-4485-B3D3-A7ACCE0B3B3A}" type="presParOf" srcId="{0BFE8361-AFE4-486B-8CF8-6C387A76029E}" destId="{206CBA18-22C4-45E9-A736-651EB7182A31}" srcOrd="9" destOrd="0" presId="urn:microsoft.com/office/officeart/2018/5/layout/IconCircleLabelList"/>
    <dgm:cxn modelId="{92BFF029-B012-4E6B-B10C-0AEF8060874E}" type="presParOf" srcId="{0BFE8361-AFE4-486B-8CF8-6C387A76029E}" destId="{5598C797-6BDD-4E3B-9B7F-155C8903A416}" srcOrd="10" destOrd="0" presId="urn:microsoft.com/office/officeart/2018/5/layout/IconCircleLabelList"/>
    <dgm:cxn modelId="{988E125E-F7E1-49E1-A283-2BE87A86C0E7}" type="presParOf" srcId="{5598C797-6BDD-4E3B-9B7F-155C8903A416}" destId="{3550EB43-D0B5-41B4-B5D4-9B6CE24475FD}" srcOrd="0" destOrd="0" presId="urn:microsoft.com/office/officeart/2018/5/layout/IconCircleLabelList"/>
    <dgm:cxn modelId="{F0E78231-A81E-4FEA-B889-CDBD49288C43}" type="presParOf" srcId="{5598C797-6BDD-4E3B-9B7F-155C8903A416}" destId="{272D5D2B-AE0E-42D2-B89D-0798961EB548}" srcOrd="1" destOrd="0" presId="urn:microsoft.com/office/officeart/2018/5/layout/IconCircleLabelList"/>
    <dgm:cxn modelId="{BF83B647-A48E-43B6-B51B-057C172E8992}" type="presParOf" srcId="{5598C797-6BDD-4E3B-9B7F-155C8903A416}" destId="{1188B11F-0FE6-4D5B-9248-0ADB58AA7F82}" srcOrd="2" destOrd="0" presId="urn:microsoft.com/office/officeart/2018/5/layout/IconCircleLabelList"/>
    <dgm:cxn modelId="{D4726741-88A6-4AE4-B6F2-80D4DA1B0B32}" type="presParOf" srcId="{5598C797-6BDD-4E3B-9B7F-155C8903A416}" destId="{0A15C15D-78B2-41B1-BA86-9601551B89E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A2A4DB7-B8CE-4CEC-97B1-D78C13E3AFD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CD827C-681A-4533-AA59-5D3108F78121}">
      <dgm:prSet custT="1"/>
      <dgm:spPr/>
      <dgm:t>
        <a:bodyPr/>
        <a:lstStyle/>
        <a:p>
          <a:r>
            <a:rPr lang="en-US" sz="2400" b="1" dirty="0"/>
            <a:t>1. Understand the ethical duty to take </a:t>
          </a:r>
          <a:r>
            <a:rPr lang="en-US" sz="2400" b="1" u="sng" dirty="0"/>
            <a:t>competent and reasonable measures </a:t>
          </a:r>
          <a:r>
            <a:rPr lang="en-US" sz="2400" b="1" dirty="0"/>
            <a:t>to safeguard client information.</a:t>
          </a:r>
        </a:p>
      </dgm:t>
    </dgm:pt>
    <dgm:pt modelId="{F3CCDECA-4E4B-4B44-87E8-B5D671B5FC4E}" type="parTrans" cxnId="{FD8CAFE3-E5BB-4662-8395-BD57B2FF7A15}">
      <dgm:prSet/>
      <dgm:spPr/>
      <dgm:t>
        <a:bodyPr/>
        <a:lstStyle/>
        <a:p>
          <a:endParaRPr lang="en-US"/>
        </a:p>
      </dgm:t>
    </dgm:pt>
    <dgm:pt modelId="{D7C11185-395E-4FCD-8369-53081D51ED38}" type="sibTrans" cxnId="{FD8CAFE3-E5BB-4662-8395-BD57B2FF7A15}">
      <dgm:prSet/>
      <dgm:spPr/>
      <dgm:t>
        <a:bodyPr/>
        <a:lstStyle/>
        <a:p>
          <a:endParaRPr lang="en-US"/>
        </a:p>
      </dgm:t>
    </dgm:pt>
    <dgm:pt modelId="{13391FDE-8183-4D82-828A-699D16298901}">
      <dgm:prSet custT="1"/>
      <dgm:spPr/>
      <dgm:t>
        <a:bodyPr/>
        <a:lstStyle/>
        <a:p>
          <a:r>
            <a:rPr lang="en-US" sz="2400" b="1" dirty="0"/>
            <a:t>2. Prepare or update a </a:t>
          </a:r>
          <a:r>
            <a:rPr lang="en-US" sz="2400" b="1" u="sng" dirty="0"/>
            <a:t>comprehensive cybersecurity program</a:t>
          </a:r>
          <a:r>
            <a:rPr lang="en-US" sz="2400" b="1" dirty="0"/>
            <a:t>.</a:t>
          </a:r>
        </a:p>
      </dgm:t>
    </dgm:pt>
    <dgm:pt modelId="{A1105982-215E-402F-99AF-99D315069693}" type="parTrans" cxnId="{AC40D70F-6B8B-431D-8941-55B9E96DF661}">
      <dgm:prSet/>
      <dgm:spPr/>
      <dgm:t>
        <a:bodyPr/>
        <a:lstStyle/>
        <a:p>
          <a:endParaRPr lang="en-US"/>
        </a:p>
      </dgm:t>
    </dgm:pt>
    <dgm:pt modelId="{C068C002-F951-4D88-9786-D1F768D486AA}" type="sibTrans" cxnId="{AC40D70F-6B8B-431D-8941-55B9E96DF661}">
      <dgm:prSet/>
      <dgm:spPr/>
      <dgm:t>
        <a:bodyPr/>
        <a:lstStyle/>
        <a:p>
          <a:endParaRPr lang="en-US"/>
        </a:p>
      </dgm:t>
    </dgm:pt>
    <dgm:pt modelId="{F87F9FF6-E339-4031-9D5D-3123F6A4E4D7}">
      <dgm:prSet custT="1"/>
      <dgm:spPr/>
      <dgm:t>
        <a:bodyPr/>
        <a:lstStyle/>
        <a:p>
          <a:r>
            <a:rPr lang="en-US" sz="2400" b="1" dirty="0"/>
            <a:t>3. Prepare or update an </a:t>
          </a:r>
          <a:r>
            <a:rPr lang="en-US" sz="2400" b="1" u="sng" dirty="0"/>
            <a:t>incident response plan</a:t>
          </a:r>
          <a:r>
            <a:rPr lang="en-US" sz="2400" b="1" dirty="0"/>
            <a:t>.</a:t>
          </a:r>
        </a:p>
      </dgm:t>
    </dgm:pt>
    <dgm:pt modelId="{C87D8F0F-76E4-48C4-A4F9-24A1ABE38C26}" type="parTrans" cxnId="{A9A8E8C8-FC29-4669-B2E7-3B7548AA7F49}">
      <dgm:prSet/>
      <dgm:spPr/>
      <dgm:t>
        <a:bodyPr/>
        <a:lstStyle/>
        <a:p>
          <a:endParaRPr lang="en-US"/>
        </a:p>
      </dgm:t>
    </dgm:pt>
    <dgm:pt modelId="{5E9C758E-F1C8-4EE9-8136-CDF064DD5456}" type="sibTrans" cxnId="{A9A8E8C8-FC29-4669-B2E7-3B7548AA7F49}">
      <dgm:prSet/>
      <dgm:spPr/>
      <dgm:t>
        <a:bodyPr/>
        <a:lstStyle/>
        <a:p>
          <a:endParaRPr lang="en-US"/>
        </a:p>
      </dgm:t>
    </dgm:pt>
    <dgm:pt modelId="{A922627F-D7B6-4E6F-80C2-E3103A402B81}">
      <dgm:prSet custT="1"/>
      <dgm:spPr/>
      <dgm:t>
        <a:bodyPr/>
        <a:lstStyle/>
        <a:p>
          <a:r>
            <a:rPr lang="en-US" sz="2400" b="1" dirty="0"/>
            <a:t>4. Get </a:t>
          </a:r>
          <a:r>
            <a:rPr lang="en-US" sz="2400" b="1" u="sng" dirty="0"/>
            <a:t>qualified help</a:t>
          </a:r>
          <a:r>
            <a:rPr lang="en-US" sz="2400" b="1" u="none" dirty="0"/>
            <a:t> </a:t>
          </a:r>
          <a:r>
            <a:rPr lang="en-US" sz="2400" b="1" dirty="0"/>
            <a:t>if you need it.</a:t>
          </a:r>
        </a:p>
      </dgm:t>
    </dgm:pt>
    <dgm:pt modelId="{D1751E3A-321E-417E-9313-CF119B26CA67}" type="parTrans" cxnId="{E5A9403D-AF1E-4D11-AD25-7BA33DDF0923}">
      <dgm:prSet/>
      <dgm:spPr/>
      <dgm:t>
        <a:bodyPr/>
        <a:lstStyle/>
        <a:p>
          <a:endParaRPr lang="en-US"/>
        </a:p>
      </dgm:t>
    </dgm:pt>
    <dgm:pt modelId="{1AC5255B-9B4E-4E35-A840-40B8FF0D7EA7}" type="sibTrans" cxnId="{E5A9403D-AF1E-4D11-AD25-7BA33DDF0923}">
      <dgm:prSet/>
      <dgm:spPr/>
      <dgm:t>
        <a:bodyPr/>
        <a:lstStyle/>
        <a:p>
          <a:endParaRPr lang="en-US"/>
        </a:p>
      </dgm:t>
    </dgm:pt>
    <dgm:pt modelId="{CCB544A4-DA8F-469E-A706-85DC32835D1C}">
      <dgm:prSet custT="1"/>
      <dgm:spPr/>
      <dgm:t>
        <a:bodyPr/>
        <a:lstStyle/>
        <a:p>
          <a:r>
            <a:rPr lang="en-US" sz="2400" b="1" dirty="0"/>
            <a:t>5. Maintain </a:t>
          </a:r>
          <a:r>
            <a:rPr lang="en-US" sz="2400" b="1" u="sng" dirty="0"/>
            <a:t>constant cybersecurity awareness</a:t>
          </a:r>
          <a:r>
            <a:rPr lang="en-US" sz="2400" b="1" dirty="0"/>
            <a:t>, by every user, every time they’re using technology.</a:t>
          </a:r>
        </a:p>
      </dgm:t>
    </dgm:pt>
    <dgm:pt modelId="{F00D5284-2997-4B22-93B4-FD0E2254E1E6}" type="parTrans" cxnId="{7BD8C290-0456-42B8-8F1D-3C13FDF02E27}">
      <dgm:prSet/>
      <dgm:spPr/>
      <dgm:t>
        <a:bodyPr/>
        <a:lstStyle/>
        <a:p>
          <a:endParaRPr lang="en-US"/>
        </a:p>
      </dgm:t>
    </dgm:pt>
    <dgm:pt modelId="{1F95D201-B06F-4188-830F-64F0FE17DE83}" type="sibTrans" cxnId="{7BD8C290-0456-42B8-8F1D-3C13FDF02E27}">
      <dgm:prSet/>
      <dgm:spPr/>
      <dgm:t>
        <a:bodyPr/>
        <a:lstStyle/>
        <a:p>
          <a:endParaRPr lang="en-US"/>
        </a:p>
      </dgm:t>
    </dgm:pt>
    <dgm:pt modelId="{96815C4D-880F-49F6-B65E-1FB8C4342F52}" type="pres">
      <dgm:prSet presAssocID="{0A2A4DB7-B8CE-4CEC-97B1-D78C13E3AFD9}" presName="linear" presStyleCnt="0">
        <dgm:presLayoutVars>
          <dgm:animLvl val="lvl"/>
          <dgm:resizeHandles val="exact"/>
        </dgm:presLayoutVars>
      </dgm:prSet>
      <dgm:spPr/>
    </dgm:pt>
    <dgm:pt modelId="{8B5F1339-70C5-469B-956E-A8F63FFF642B}" type="pres">
      <dgm:prSet presAssocID="{04CD827C-681A-4533-AA59-5D3108F781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D5388D5-5261-43BA-AF4A-FB99324B9BE0}" type="pres">
      <dgm:prSet presAssocID="{D7C11185-395E-4FCD-8369-53081D51ED38}" presName="spacer" presStyleCnt="0"/>
      <dgm:spPr/>
    </dgm:pt>
    <dgm:pt modelId="{222F0695-B32F-4FDC-BED3-B8B750C77CAC}" type="pres">
      <dgm:prSet presAssocID="{13391FDE-8183-4D82-828A-699D1629890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9A12B6A-71DF-49FF-AC6C-280C90485BEE}" type="pres">
      <dgm:prSet presAssocID="{C068C002-F951-4D88-9786-D1F768D486AA}" presName="spacer" presStyleCnt="0"/>
      <dgm:spPr/>
    </dgm:pt>
    <dgm:pt modelId="{F5795A5C-0842-4D33-A3DB-2B56079F1385}" type="pres">
      <dgm:prSet presAssocID="{F87F9FF6-E339-4031-9D5D-3123F6A4E4D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3A76093-3686-4780-8FE3-5064015A5822}" type="pres">
      <dgm:prSet presAssocID="{5E9C758E-F1C8-4EE9-8136-CDF064DD5456}" presName="spacer" presStyleCnt="0"/>
      <dgm:spPr/>
    </dgm:pt>
    <dgm:pt modelId="{65EE4474-EF9E-40F8-AE73-9EAC968A1C55}" type="pres">
      <dgm:prSet presAssocID="{A922627F-D7B6-4E6F-80C2-E3103A402B8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8AB3229-D9D6-45ED-8BC2-BAC376E7F64A}" type="pres">
      <dgm:prSet presAssocID="{1AC5255B-9B4E-4E35-A840-40B8FF0D7EA7}" presName="spacer" presStyleCnt="0"/>
      <dgm:spPr/>
    </dgm:pt>
    <dgm:pt modelId="{3350D254-72A7-443C-B26A-9EA59C573AA9}" type="pres">
      <dgm:prSet presAssocID="{CCB544A4-DA8F-469E-A706-85DC32835D1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C40D70F-6B8B-431D-8941-55B9E96DF661}" srcId="{0A2A4DB7-B8CE-4CEC-97B1-D78C13E3AFD9}" destId="{13391FDE-8183-4D82-828A-699D16298901}" srcOrd="1" destOrd="0" parTransId="{A1105982-215E-402F-99AF-99D315069693}" sibTransId="{C068C002-F951-4D88-9786-D1F768D486AA}"/>
    <dgm:cxn modelId="{645FB12E-E48C-458F-997F-E34823A0D887}" type="presOf" srcId="{13391FDE-8183-4D82-828A-699D16298901}" destId="{222F0695-B32F-4FDC-BED3-B8B750C77CAC}" srcOrd="0" destOrd="0" presId="urn:microsoft.com/office/officeart/2005/8/layout/vList2"/>
    <dgm:cxn modelId="{E5A9403D-AF1E-4D11-AD25-7BA33DDF0923}" srcId="{0A2A4DB7-B8CE-4CEC-97B1-D78C13E3AFD9}" destId="{A922627F-D7B6-4E6F-80C2-E3103A402B81}" srcOrd="3" destOrd="0" parTransId="{D1751E3A-321E-417E-9313-CF119B26CA67}" sibTransId="{1AC5255B-9B4E-4E35-A840-40B8FF0D7EA7}"/>
    <dgm:cxn modelId="{75636A42-F29F-4AE5-B0C3-09A850C31C96}" type="presOf" srcId="{F87F9FF6-E339-4031-9D5D-3123F6A4E4D7}" destId="{F5795A5C-0842-4D33-A3DB-2B56079F1385}" srcOrd="0" destOrd="0" presId="urn:microsoft.com/office/officeart/2005/8/layout/vList2"/>
    <dgm:cxn modelId="{7BD8C290-0456-42B8-8F1D-3C13FDF02E27}" srcId="{0A2A4DB7-B8CE-4CEC-97B1-D78C13E3AFD9}" destId="{CCB544A4-DA8F-469E-A706-85DC32835D1C}" srcOrd="4" destOrd="0" parTransId="{F00D5284-2997-4B22-93B4-FD0E2254E1E6}" sibTransId="{1F95D201-B06F-4188-830F-64F0FE17DE83}"/>
    <dgm:cxn modelId="{49DD0CB1-F72A-43D9-98B2-BB592EE54CFE}" type="presOf" srcId="{0A2A4DB7-B8CE-4CEC-97B1-D78C13E3AFD9}" destId="{96815C4D-880F-49F6-B65E-1FB8C4342F52}" srcOrd="0" destOrd="0" presId="urn:microsoft.com/office/officeart/2005/8/layout/vList2"/>
    <dgm:cxn modelId="{A9A8E8C8-FC29-4669-B2E7-3B7548AA7F49}" srcId="{0A2A4DB7-B8CE-4CEC-97B1-D78C13E3AFD9}" destId="{F87F9FF6-E339-4031-9D5D-3123F6A4E4D7}" srcOrd="2" destOrd="0" parTransId="{C87D8F0F-76E4-48C4-A4F9-24A1ABE38C26}" sibTransId="{5E9C758E-F1C8-4EE9-8136-CDF064DD5456}"/>
    <dgm:cxn modelId="{78D312CD-FD70-4A2C-81CE-D4F14BBA2B7A}" type="presOf" srcId="{CCB544A4-DA8F-469E-A706-85DC32835D1C}" destId="{3350D254-72A7-443C-B26A-9EA59C573AA9}" srcOrd="0" destOrd="0" presId="urn:microsoft.com/office/officeart/2005/8/layout/vList2"/>
    <dgm:cxn modelId="{5F55FFD9-9C1D-4D28-A37A-435642870BD6}" type="presOf" srcId="{A922627F-D7B6-4E6F-80C2-E3103A402B81}" destId="{65EE4474-EF9E-40F8-AE73-9EAC968A1C55}" srcOrd="0" destOrd="0" presId="urn:microsoft.com/office/officeart/2005/8/layout/vList2"/>
    <dgm:cxn modelId="{FD8CAFE3-E5BB-4662-8395-BD57B2FF7A15}" srcId="{0A2A4DB7-B8CE-4CEC-97B1-D78C13E3AFD9}" destId="{04CD827C-681A-4533-AA59-5D3108F78121}" srcOrd="0" destOrd="0" parTransId="{F3CCDECA-4E4B-4B44-87E8-B5D671B5FC4E}" sibTransId="{D7C11185-395E-4FCD-8369-53081D51ED38}"/>
    <dgm:cxn modelId="{3D3685E4-55B8-41FE-AA91-C8746877368C}" type="presOf" srcId="{04CD827C-681A-4533-AA59-5D3108F78121}" destId="{8B5F1339-70C5-469B-956E-A8F63FFF642B}" srcOrd="0" destOrd="0" presId="urn:microsoft.com/office/officeart/2005/8/layout/vList2"/>
    <dgm:cxn modelId="{B7817A7F-18DF-4390-B649-BBA1BFA0C845}" type="presParOf" srcId="{96815C4D-880F-49F6-B65E-1FB8C4342F52}" destId="{8B5F1339-70C5-469B-956E-A8F63FFF642B}" srcOrd="0" destOrd="0" presId="urn:microsoft.com/office/officeart/2005/8/layout/vList2"/>
    <dgm:cxn modelId="{894D36E9-C5D4-4C8B-B5D0-E990E7E0DCF2}" type="presParOf" srcId="{96815C4D-880F-49F6-B65E-1FB8C4342F52}" destId="{1D5388D5-5261-43BA-AF4A-FB99324B9BE0}" srcOrd="1" destOrd="0" presId="urn:microsoft.com/office/officeart/2005/8/layout/vList2"/>
    <dgm:cxn modelId="{3FFDED99-B9D4-4C82-A4D0-089E4813A519}" type="presParOf" srcId="{96815C4D-880F-49F6-B65E-1FB8C4342F52}" destId="{222F0695-B32F-4FDC-BED3-B8B750C77CAC}" srcOrd="2" destOrd="0" presId="urn:microsoft.com/office/officeart/2005/8/layout/vList2"/>
    <dgm:cxn modelId="{D400FB4C-3CC2-4109-8400-8EBC49F8B40A}" type="presParOf" srcId="{96815C4D-880F-49F6-B65E-1FB8C4342F52}" destId="{F9A12B6A-71DF-49FF-AC6C-280C90485BEE}" srcOrd="3" destOrd="0" presId="urn:microsoft.com/office/officeart/2005/8/layout/vList2"/>
    <dgm:cxn modelId="{6C7274BD-C5BD-4AB4-B2E6-EAF4F2A75FCE}" type="presParOf" srcId="{96815C4D-880F-49F6-B65E-1FB8C4342F52}" destId="{F5795A5C-0842-4D33-A3DB-2B56079F1385}" srcOrd="4" destOrd="0" presId="urn:microsoft.com/office/officeart/2005/8/layout/vList2"/>
    <dgm:cxn modelId="{CCF987D5-D9F7-4A9B-8288-54A5177E0E6D}" type="presParOf" srcId="{96815C4D-880F-49F6-B65E-1FB8C4342F52}" destId="{23A76093-3686-4780-8FE3-5064015A5822}" srcOrd="5" destOrd="0" presId="urn:microsoft.com/office/officeart/2005/8/layout/vList2"/>
    <dgm:cxn modelId="{4A204A0B-D2B9-419A-BB8C-B603C19EAD28}" type="presParOf" srcId="{96815C4D-880F-49F6-B65E-1FB8C4342F52}" destId="{65EE4474-EF9E-40F8-AE73-9EAC968A1C55}" srcOrd="6" destOrd="0" presId="urn:microsoft.com/office/officeart/2005/8/layout/vList2"/>
    <dgm:cxn modelId="{B9DC8367-F06D-46E3-BE50-458A84DD30C0}" type="presParOf" srcId="{96815C4D-880F-49F6-B65E-1FB8C4342F52}" destId="{A8AB3229-D9D6-45ED-8BC2-BAC376E7F64A}" srcOrd="7" destOrd="0" presId="urn:microsoft.com/office/officeart/2005/8/layout/vList2"/>
    <dgm:cxn modelId="{D9076AB4-2A27-4243-AF0D-31B05DD52CF6}" type="presParOf" srcId="{96815C4D-880F-49F6-B65E-1FB8C4342F52}" destId="{3350D254-72A7-443C-B26A-9EA59C573AA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</dgm:pt>
    <dgm:pt modelId="{81833ED2-3D28-495C-8BF4-F9B7863D84A6}">
      <dgm:prSet phldrT="[Text]"/>
      <dgm:spPr/>
      <dgm:t>
        <a:bodyPr/>
        <a:lstStyle/>
        <a:p>
          <a:r>
            <a:rPr lang="en-US" b="1" dirty="0"/>
            <a:t>  </a:t>
          </a:r>
          <a:r>
            <a:rPr lang="en-US" b="0" dirty="0"/>
            <a:t>Ethics Rules</a:t>
          </a:r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/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/>
        </a:p>
      </dgm:t>
    </dgm:pt>
    <dgm:pt modelId="{C3F90A4C-2022-440E-9230-664709A0B6C7}">
      <dgm:prSet phldrT="[Text]"/>
      <dgm:spPr/>
      <dgm:t>
        <a:bodyPr/>
        <a:lstStyle/>
        <a:p>
          <a:r>
            <a:rPr lang="en-US" b="1" dirty="0"/>
            <a:t>  </a:t>
          </a:r>
          <a:r>
            <a:rPr lang="en-US" b="0" dirty="0"/>
            <a:t>Contracts</a:t>
          </a:r>
        </a:p>
      </dgm:t>
    </dgm:pt>
    <dgm:pt modelId="{80A6A007-3054-458E-B988-B27BFDD9B57E}" type="parTrans" cxnId="{62C1EB9A-B2FE-4C60-976C-B3CE3A18BEE8}">
      <dgm:prSet/>
      <dgm:spPr/>
      <dgm:t>
        <a:bodyPr/>
        <a:lstStyle/>
        <a:p>
          <a:endParaRPr lang="en-US"/>
        </a:p>
      </dgm:t>
    </dgm:pt>
    <dgm:pt modelId="{CA272043-10AE-4A44-841B-9288CDB3FC2A}" type="sibTrans" cxnId="{62C1EB9A-B2FE-4C60-976C-B3CE3A18BEE8}">
      <dgm:prSet/>
      <dgm:spPr/>
      <dgm:t>
        <a:bodyPr/>
        <a:lstStyle/>
        <a:p>
          <a:endParaRPr lang="en-US"/>
        </a:p>
      </dgm:t>
    </dgm:pt>
    <dgm:pt modelId="{06CFE54D-9BE1-4643-9570-6C599F8C20F4}">
      <dgm:prSet phldrT="[Text]"/>
      <dgm:spPr/>
      <dgm:t>
        <a:bodyPr/>
        <a:lstStyle/>
        <a:p>
          <a:r>
            <a:rPr lang="en-US" b="0" dirty="0"/>
            <a:t>  Laws and Regulations</a:t>
          </a:r>
        </a:p>
      </dgm:t>
    </dgm:pt>
    <dgm:pt modelId="{793CD925-8ED4-4991-9745-E2AB44A40212}" type="parTrans" cxnId="{088012B5-D418-48E6-BB8F-FB603491D7AF}">
      <dgm:prSet/>
      <dgm:spPr/>
      <dgm:t>
        <a:bodyPr/>
        <a:lstStyle/>
        <a:p>
          <a:endParaRPr lang="en-US"/>
        </a:p>
      </dgm:t>
    </dgm:pt>
    <dgm:pt modelId="{FF810188-5FD6-47CB-BFE7-772FF0B7ADDA}" type="sibTrans" cxnId="{088012B5-D418-48E6-BB8F-FB603491D7AF}">
      <dgm:prSet/>
      <dgm:spPr/>
      <dgm:t>
        <a:bodyPr/>
        <a:lstStyle/>
        <a:p>
          <a:endParaRPr lang="en-US"/>
        </a:p>
      </dgm:t>
    </dgm:pt>
    <dgm:pt modelId="{0E4F290B-7EF8-4FCB-9AB2-0EC1059D8919}">
      <dgm:prSet/>
      <dgm:spPr/>
      <dgm:t>
        <a:bodyPr/>
        <a:lstStyle/>
        <a:p>
          <a:r>
            <a:rPr lang="en-US" b="1" dirty="0"/>
            <a:t>  </a:t>
          </a:r>
          <a:r>
            <a:rPr lang="en-US" b="0" dirty="0"/>
            <a:t>Common Law</a:t>
          </a:r>
        </a:p>
      </dgm:t>
    </dgm:pt>
    <dgm:pt modelId="{537DB0CF-7FF1-450D-A834-CA0D51281C31}" type="parTrans" cxnId="{D10623F1-E690-4721-9AFD-F488B884EB78}">
      <dgm:prSet/>
      <dgm:spPr/>
      <dgm:t>
        <a:bodyPr/>
        <a:lstStyle/>
        <a:p>
          <a:endParaRPr lang="en-US"/>
        </a:p>
      </dgm:t>
    </dgm:pt>
    <dgm:pt modelId="{8BCBFDB3-7ACA-4F70-94D4-B0BE87116C36}" type="sibTrans" cxnId="{D10623F1-E690-4721-9AFD-F488B884EB78}">
      <dgm:prSet/>
      <dgm:spPr/>
      <dgm:t>
        <a:bodyPr/>
        <a:lstStyle/>
        <a:p>
          <a:endParaRPr lang="en-US"/>
        </a:p>
      </dgm:t>
    </dgm:pt>
    <dgm:pt modelId="{5E665F0E-70AF-4022-8E85-986D8DF69A8C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B774AB8B-1163-49D4-85B3-FF7906F3DF89}" type="pres">
      <dgm:prSet presAssocID="{81833ED2-3D28-495C-8BF4-F9B7863D84A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ABBBB2-0819-443D-BA5A-65B6454466ED}" type="pres">
      <dgm:prSet presAssocID="{0D5CE4F3-2190-4D03-A4DB-C414F790B13A}" presName="spacer" presStyleCnt="0"/>
      <dgm:spPr/>
    </dgm:pt>
    <dgm:pt modelId="{C5AAB5D5-3EA0-4CE8-859C-CBA2E7262599}" type="pres">
      <dgm:prSet presAssocID="{0E4F290B-7EF8-4FCB-9AB2-0EC1059D89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B8519C-CE2B-4216-9872-3525A49140AF}" type="pres">
      <dgm:prSet presAssocID="{8BCBFDB3-7ACA-4F70-94D4-B0BE87116C36}" presName="spacer" presStyleCnt="0"/>
      <dgm:spPr/>
    </dgm:pt>
    <dgm:pt modelId="{FCBC8131-CE89-44D3-8A11-D01011A21211}" type="pres">
      <dgm:prSet presAssocID="{C3F90A4C-2022-440E-9230-664709A0B6C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7A91FE5-2D1D-4B34-A686-7C5CBE46F6E9}" type="pres">
      <dgm:prSet presAssocID="{CA272043-10AE-4A44-841B-9288CDB3FC2A}" presName="spacer" presStyleCnt="0"/>
      <dgm:spPr/>
    </dgm:pt>
    <dgm:pt modelId="{98D21DAF-DCCE-4057-8690-5D7E6F9812F3}" type="pres">
      <dgm:prSet presAssocID="{06CFE54D-9BE1-4643-9570-6C599F8C20F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E778AD7C-48DB-4079-ADAA-81710CA77A6A}" type="presOf" srcId="{81833ED2-3D28-495C-8BF4-F9B7863D84A6}" destId="{B774AB8B-1163-49D4-85B3-FF7906F3DF89}" srcOrd="0" destOrd="0" presId="urn:microsoft.com/office/officeart/2005/8/layout/vList2"/>
    <dgm:cxn modelId="{96630793-3FFC-4B04-A73D-4EFCD8DE803E}" type="presOf" srcId="{C3F90A4C-2022-440E-9230-664709A0B6C7}" destId="{FCBC8131-CE89-44D3-8A11-D01011A21211}" srcOrd="0" destOrd="0" presId="urn:microsoft.com/office/officeart/2005/8/layout/vList2"/>
    <dgm:cxn modelId="{62C1EB9A-B2FE-4C60-976C-B3CE3A18BEE8}" srcId="{1FC3F180-D6C7-4332-AABF-334E1952AE57}" destId="{C3F90A4C-2022-440E-9230-664709A0B6C7}" srcOrd="2" destOrd="0" parTransId="{80A6A007-3054-458E-B988-B27BFDD9B57E}" sibTransId="{CA272043-10AE-4A44-841B-9288CDB3FC2A}"/>
    <dgm:cxn modelId="{088012B5-D418-48E6-BB8F-FB603491D7AF}" srcId="{1FC3F180-D6C7-4332-AABF-334E1952AE57}" destId="{06CFE54D-9BE1-4643-9570-6C599F8C20F4}" srcOrd="3" destOrd="0" parTransId="{793CD925-8ED4-4991-9745-E2AB44A40212}" sibTransId="{FF810188-5FD6-47CB-BFE7-772FF0B7ADDA}"/>
    <dgm:cxn modelId="{C3A544BD-3347-4844-917E-18938C23F3F3}" type="presOf" srcId="{06CFE54D-9BE1-4643-9570-6C599F8C20F4}" destId="{98D21DAF-DCCE-4057-8690-5D7E6F9812F3}" srcOrd="0" destOrd="0" presId="urn:microsoft.com/office/officeart/2005/8/layout/vList2"/>
    <dgm:cxn modelId="{D10623F1-E690-4721-9AFD-F488B884EB78}" srcId="{1FC3F180-D6C7-4332-AABF-334E1952AE57}" destId="{0E4F290B-7EF8-4FCB-9AB2-0EC1059D8919}" srcOrd="1" destOrd="0" parTransId="{537DB0CF-7FF1-450D-A834-CA0D51281C31}" sibTransId="{8BCBFDB3-7ACA-4F70-94D4-B0BE87116C36}"/>
    <dgm:cxn modelId="{6A6BD4F1-47E5-4BD3-A60C-29FFBC44A5DC}" type="presOf" srcId="{0E4F290B-7EF8-4FCB-9AB2-0EC1059D8919}" destId="{C5AAB5D5-3EA0-4CE8-859C-CBA2E7262599}" srcOrd="0" destOrd="0" presId="urn:microsoft.com/office/officeart/2005/8/layout/vList2"/>
    <dgm:cxn modelId="{2C7CE2F4-9C13-405C-BB8D-6D3571B339A0}" type="presOf" srcId="{1FC3F180-D6C7-4332-AABF-334E1952AE57}" destId="{5E665F0E-70AF-4022-8E85-986D8DF69A8C}" srcOrd="0" destOrd="0" presId="urn:microsoft.com/office/officeart/2005/8/layout/vList2"/>
    <dgm:cxn modelId="{988A2F14-A9FD-437D-85D5-47D0898DCB0C}" type="presParOf" srcId="{5E665F0E-70AF-4022-8E85-986D8DF69A8C}" destId="{B774AB8B-1163-49D4-85B3-FF7906F3DF89}" srcOrd="0" destOrd="0" presId="urn:microsoft.com/office/officeart/2005/8/layout/vList2"/>
    <dgm:cxn modelId="{41AC0DA2-5151-4A5D-9FDC-EAD0BCA681E3}" type="presParOf" srcId="{5E665F0E-70AF-4022-8E85-986D8DF69A8C}" destId="{B6ABBBB2-0819-443D-BA5A-65B6454466ED}" srcOrd="1" destOrd="0" presId="urn:microsoft.com/office/officeart/2005/8/layout/vList2"/>
    <dgm:cxn modelId="{BE84EE3C-5EFB-4F45-9E1C-F3C764C8EFBE}" type="presParOf" srcId="{5E665F0E-70AF-4022-8E85-986D8DF69A8C}" destId="{C5AAB5D5-3EA0-4CE8-859C-CBA2E7262599}" srcOrd="2" destOrd="0" presId="urn:microsoft.com/office/officeart/2005/8/layout/vList2"/>
    <dgm:cxn modelId="{7D5AD16D-1AD8-4F23-8A97-9590D85649E2}" type="presParOf" srcId="{5E665F0E-70AF-4022-8E85-986D8DF69A8C}" destId="{8FB8519C-CE2B-4216-9872-3525A49140AF}" srcOrd="3" destOrd="0" presId="urn:microsoft.com/office/officeart/2005/8/layout/vList2"/>
    <dgm:cxn modelId="{4ACD4343-DCB1-44C7-A240-EA16CFCBF35A}" type="presParOf" srcId="{5E665F0E-70AF-4022-8E85-986D8DF69A8C}" destId="{FCBC8131-CE89-44D3-8A11-D01011A21211}" srcOrd="4" destOrd="0" presId="urn:microsoft.com/office/officeart/2005/8/layout/vList2"/>
    <dgm:cxn modelId="{A51778FA-4583-4E6C-95C9-72EAA616788C}" type="presParOf" srcId="{5E665F0E-70AF-4022-8E85-986D8DF69A8C}" destId="{17A91FE5-2D1D-4B34-A686-7C5CBE46F6E9}" srcOrd="5" destOrd="0" presId="urn:microsoft.com/office/officeart/2005/8/layout/vList2"/>
    <dgm:cxn modelId="{7E7AEF93-9C1B-43CB-8FE1-D9AB9B85C36E}" type="presParOf" srcId="{5E665F0E-70AF-4022-8E85-986D8DF69A8C}" destId="{98D21DAF-DCCE-4057-8690-5D7E6F9812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C3F90A4C-2022-440E-9230-664709A0B6C7}">
      <dgm:prSet phldrT="[Text]" custT="1"/>
      <dgm:spPr/>
      <dgm:t>
        <a:bodyPr/>
        <a:lstStyle/>
        <a:p>
          <a:r>
            <a:rPr lang="en-US" sz="2400" b="1" dirty="0"/>
            <a:t>  Contracts</a:t>
          </a:r>
          <a:r>
            <a:rPr lang="en-US" sz="2400" b="0" dirty="0"/>
            <a:t>	             - </a:t>
          </a:r>
          <a:r>
            <a:rPr lang="en-US" sz="2400" b="1" dirty="0"/>
            <a:t>Breach of Contract Action</a:t>
          </a:r>
        </a:p>
      </dgm:t>
    </dgm:pt>
    <dgm:pt modelId="{80A6A007-3054-458E-B988-B27BFDD9B57E}" type="parTrans" cxnId="{62C1EB9A-B2FE-4C60-976C-B3CE3A18BEE8}">
      <dgm:prSet/>
      <dgm:spPr/>
      <dgm:t>
        <a:bodyPr/>
        <a:lstStyle/>
        <a:p>
          <a:endParaRPr lang="en-US"/>
        </a:p>
      </dgm:t>
    </dgm:pt>
    <dgm:pt modelId="{CA272043-10AE-4A44-841B-9288CDB3FC2A}" type="sibTrans" cxnId="{62C1EB9A-B2FE-4C60-976C-B3CE3A18BEE8}">
      <dgm:prSet/>
      <dgm:spPr/>
      <dgm:t>
        <a:bodyPr/>
        <a:lstStyle/>
        <a:p>
          <a:endParaRPr lang="en-US"/>
        </a:p>
      </dgm:t>
    </dgm:pt>
    <dgm:pt modelId="{06CFE54D-9BE1-4643-9570-6C599F8C20F4}">
      <dgm:prSet phldrT="[Text]" custT="1"/>
      <dgm:spPr/>
      <dgm:t>
        <a:bodyPr/>
        <a:lstStyle/>
        <a:p>
          <a:r>
            <a:rPr lang="en-US" sz="2400" b="0" dirty="0"/>
            <a:t>  </a:t>
          </a:r>
          <a:r>
            <a:rPr lang="en-US" sz="2400" b="1" dirty="0"/>
            <a:t>Laws and Regulations   </a:t>
          </a:r>
          <a:r>
            <a:rPr lang="en-US" sz="2400" b="0" dirty="0"/>
            <a:t>- </a:t>
          </a:r>
          <a:r>
            <a:rPr lang="en-US" sz="2400" b="1" dirty="0"/>
            <a:t>Enforcement Action</a:t>
          </a:r>
        </a:p>
      </dgm:t>
    </dgm:pt>
    <dgm:pt modelId="{793CD925-8ED4-4991-9745-E2AB44A40212}" type="parTrans" cxnId="{088012B5-D418-48E6-BB8F-FB603491D7AF}">
      <dgm:prSet/>
      <dgm:spPr/>
      <dgm:t>
        <a:bodyPr/>
        <a:lstStyle/>
        <a:p>
          <a:endParaRPr lang="en-US"/>
        </a:p>
      </dgm:t>
    </dgm:pt>
    <dgm:pt modelId="{FF810188-5FD6-47CB-BFE7-772FF0B7ADDA}" type="sibTrans" cxnId="{088012B5-D418-48E6-BB8F-FB603491D7AF}">
      <dgm:prSet/>
      <dgm:spPr/>
      <dgm:t>
        <a:bodyPr/>
        <a:lstStyle/>
        <a:p>
          <a:endParaRPr lang="en-US"/>
        </a:p>
      </dgm:t>
    </dgm:pt>
    <dgm:pt modelId="{0E4F290B-7EF8-4FCB-9AB2-0EC1059D8919}">
      <dgm:prSet custT="1"/>
      <dgm:spPr/>
      <dgm:t>
        <a:bodyPr/>
        <a:lstStyle/>
        <a:p>
          <a:r>
            <a:rPr lang="en-US" sz="2400" b="1" dirty="0"/>
            <a:t>  Common Law</a:t>
          </a:r>
          <a:r>
            <a:rPr lang="en-US" sz="2400" b="0" dirty="0"/>
            <a:t>	            - </a:t>
          </a:r>
          <a:r>
            <a:rPr lang="en-US" sz="2400" b="1" dirty="0"/>
            <a:t>Malpractice Action</a:t>
          </a:r>
        </a:p>
      </dgm:t>
    </dgm:pt>
    <dgm:pt modelId="{537DB0CF-7FF1-450D-A834-CA0D51281C31}" type="parTrans" cxnId="{D10623F1-E690-4721-9AFD-F488B884EB78}">
      <dgm:prSet/>
      <dgm:spPr/>
      <dgm:t>
        <a:bodyPr/>
        <a:lstStyle/>
        <a:p>
          <a:endParaRPr lang="en-US"/>
        </a:p>
      </dgm:t>
    </dgm:pt>
    <dgm:pt modelId="{8BCBFDB3-7ACA-4F70-94D4-B0BE87116C36}" type="sibTrans" cxnId="{D10623F1-E690-4721-9AFD-F488B884EB78}">
      <dgm:prSet/>
      <dgm:spPr/>
      <dgm:t>
        <a:bodyPr/>
        <a:lstStyle/>
        <a:p>
          <a:endParaRPr lang="en-US"/>
        </a:p>
      </dgm:t>
    </dgm:pt>
    <dgm:pt modelId="{81833ED2-3D28-495C-8BF4-F9B7863D84A6}">
      <dgm:prSet phldrT="[Text]" custT="1"/>
      <dgm:spPr/>
      <dgm:t>
        <a:bodyPr/>
        <a:lstStyle/>
        <a:p>
          <a:r>
            <a:rPr lang="en-US" sz="2200" b="1" dirty="0"/>
            <a:t>  </a:t>
          </a:r>
          <a:r>
            <a:rPr lang="en-US" sz="2400" b="1" dirty="0"/>
            <a:t>Ethics Rules</a:t>
          </a:r>
          <a:r>
            <a:rPr lang="en-US" sz="2400" b="0" dirty="0"/>
            <a:t>		- </a:t>
          </a:r>
          <a:r>
            <a:rPr lang="en-US" sz="2400" b="1" dirty="0"/>
            <a:t>Disciplinary Action</a:t>
          </a:r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/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/>
        </a:p>
      </dgm:t>
    </dgm:pt>
    <dgm:pt modelId="{5609CEB5-F41D-4252-BFBA-A4FB252A3661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D0CEC19B-A1BE-449B-ADC2-1C03E7F28717}" type="pres">
      <dgm:prSet presAssocID="{81833ED2-3D28-495C-8BF4-F9B7863D84A6}" presName="parentText" presStyleLbl="node1" presStyleIdx="0" presStyleCnt="4" custAng="0" custLinFactNeighborY="-7767">
        <dgm:presLayoutVars>
          <dgm:chMax val="0"/>
          <dgm:bulletEnabled val="1"/>
        </dgm:presLayoutVars>
      </dgm:prSet>
      <dgm:spPr/>
    </dgm:pt>
    <dgm:pt modelId="{F165F6BD-0056-427E-B06A-024124AC9076}" type="pres">
      <dgm:prSet presAssocID="{0D5CE4F3-2190-4D03-A4DB-C414F790B13A}" presName="spacer" presStyleCnt="0"/>
      <dgm:spPr/>
    </dgm:pt>
    <dgm:pt modelId="{7BC8FEE9-3AE9-4CB2-B9BD-355337499F17}" type="pres">
      <dgm:prSet presAssocID="{0E4F290B-7EF8-4FCB-9AB2-0EC1059D89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92DBFA8-5019-407D-874F-3FB0AD82AC40}" type="pres">
      <dgm:prSet presAssocID="{8BCBFDB3-7ACA-4F70-94D4-B0BE87116C36}" presName="spacer" presStyleCnt="0"/>
      <dgm:spPr/>
    </dgm:pt>
    <dgm:pt modelId="{B9F5509C-5419-4F59-8B46-0060108ADADF}" type="pres">
      <dgm:prSet presAssocID="{C3F90A4C-2022-440E-9230-664709A0B6C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8858EF2-9C6E-4A6F-9A9C-EE8E571446E9}" type="pres">
      <dgm:prSet presAssocID="{CA272043-10AE-4A44-841B-9288CDB3FC2A}" presName="spacer" presStyleCnt="0"/>
      <dgm:spPr/>
    </dgm:pt>
    <dgm:pt modelId="{FE4F4D36-57AD-44FC-B2F2-BE75823298B7}" type="pres">
      <dgm:prSet presAssocID="{06CFE54D-9BE1-4643-9570-6C599F8C20F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96707033-045E-48B9-A52E-575657844F2D}" type="presOf" srcId="{81833ED2-3D28-495C-8BF4-F9B7863D84A6}" destId="{D0CEC19B-A1BE-449B-ADC2-1C03E7F28717}" srcOrd="0" destOrd="0" presId="urn:microsoft.com/office/officeart/2005/8/layout/vList2"/>
    <dgm:cxn modelId="{24A49734-45BA-4F9C-A406-F4E2CEFE6677}" type="presOf" srcId="{0E4F290B-7EF8-4FCB-9AB2-0EC1059D8919}" destId="{7BC8FEE9-3AE9-4CB2-B9BD-355337499F17}" srcOrd="0" destOrd="0" presId="urn:microsoft.com/office/officeart/2005/8/layout/vList2"/>
    <dgm:cxn modelId="{594B8477-41A6-4A3C-9471-E3147EBF2BB0}" type="presOf" srcId="{C3F90A4C-2022-440E-9230-664709A0B6C7}" destId="{B9F5509C-5419-4F59-8B46-0060108ADADF}" srcOrd="0" destOrd="0" presId="urn:microsoft.com/office/officeart/2005/8/layout/vList2"/>
    <dgm:cxn modelId="{62C1EB9A-B2FE-4C60-976C-B3CE3A18BEE8}" srcId="{1FC3F180-D6C7-4332-AABF-334E1952AE57}" destId="{C3F90A4C-2022-440E-9230-664709A0B6C7}" srcOrd="2" destOrd="0" parTransId="{80A6A007-3054-458E-B988-B27BFDD9B57E}" sibTransId="{CA272043-10AE-4A44-841B-9288CDB3FC2A}"/>
    <dgm:cxn modelId="{EE0B799D-C7FF-4F51-836E-937F405AC000}" type="presOf" srcId="{06CFE54D-9BE1-4643-9570-6C599F8C20F4}" destId="{FE4F4D36-57AD-44FC-B2F2-BE75823298B7}" srcOrd="0" destOrd="0" presId="urn:microsoft.com/office/officeart/2005/8/layout/vList2"/>
    <dgm:cxn modelId="{088012B5-D418-48E6-BB8F-FB603491D7AF}" srcId="{1FC3F180-D6C7-4332-AABF-334E1952AE57}" destId="{06CFE54D-9BE1-4643-9570-6C599F8C20F4}" srcOrd="3" destOrd="0" parTransId="{793CD925-8ED4-4991-9745-E2AB44A40212}" sibTransId="{FF810188-5FD6-47CB-BFE7-772FF0B7ADDA}"/>
    <dgm:cxn modelId="{444A07BF-AF6D-4B25-BAC4-743B9BFCD380}" type="presOf" srcId="{1FC3F180-D6C7-4332-AABF-334E1952AE57}" destId="{5609CEB5-F41D-4252-BFBA-A4FB252A3661}" srcOrd="0" destOrd="0" presId="urn:microsoft.com/office/officeart/2005/8/layout/vList2"/>
    <dgm:cxn modelId="{D10623F1-E690-4721-9AFD-F488B884EB78}" srcId="{1FC3F180-D6C7-4332-AABF-334E1952AE57}" destId="{0E4F290B-7EF8-4FCB-9AB2-0EC1059D8919}" srcOrd="1" destOrd="0" parTransId="{537DB0CF-7FF1-450D-A834-CA0D51281C31}" sibTransId="{8BCBFDB3-7ACA-4F70-94D4-B0BE87116C36}"/>
    <dgm:cxn modelId="{F48F1E59-8906-4B8A-B3E6-F8B7DA4A96AD}" type="presParOf" srcId="{5609CEB5-F41D-4252-BFBA-A4FB252A3661}" destId="{D0CEC19B-A1BE-449B-ADC2-1C03E7F28717}" srcOrd="0" destOrd="0" presId="urn:microsoft.com/office/officeart/2005/8/layout/vList2"/>
    <dgm:cxn modelId="{62F66494-8052-4452-BBA9-228EE860C7C2}" type="presParOf" srcId="{5609CEB5-F41D-4252-BFBA-A4FB252A3661}" destId="{F165F6BD-0056-427E-B06A-024124AC9076}" srcOrd="1" destOrd="0" presId="urn:microsoft.com/office/officeart/2005/8/layout/vList2"/>
    <dgm:cxn modelId="{4444CC32-875C-4CDF-A7B1-4844B9C9EDE1}" type="presParOf" srcId="{5609CEB5-F41D-4252-BFBA-A4FB252A3661}" destId="{7BC8FEE9-3AE9-4CB2-B9BD-355337499F17}" srcOrd="2" destOrd="0" presId="urn:microsoft.com/office/officeart/2005/8/layout/vList2"/>
    <dgm:cxn modelId="{008D160D-9F90-4045-9ACD-A84215A63A5C}" type="presParOf" srcId="{5609CEB5-F41D-4252-BFBA-A4FB252A3661}" destId="{B92DBFA8-5019-407D-874F-3FB0AD82AC40}" srcOrd="3" destOrd="0" presId="urn:microsoft.com/office/officeart/2005/8/layout/vList2"/>
    <dgm:cxn modelId="{598455C0-41F9-439C-995A-586E21FAF6B0}" type="presParOf" srcId="{5609CEB5-F41D-4252-BFBA-A4FB252A3661}" destId="{B9F5509C-5419-4F59-8B46-0060108ADADF}" srcOrd="4" destOrd="0" presId="urn:microsoft.com/office/officeart/2005/8/layout/vList2"/>
    <dgm:cxn modelId="{EC417144-9F10-43C5-AF85-F1304B59801C}" type="presParOf" srcId="{5609CEB5-F41D-4252-BFBA-A4FB252A3661}" destId="{18858EF2-9C6E-4A6F-9A9C-EE8E571446E9}" srcOrd="5" destOrd="0" presId="urn:microsoft.com/office/officeart/2005/8/layout/vList2"/>
    <dgm:cxn modelId="{A5C2FF2D-8F2B-4672-AF0D-CC243A943A82}" type="presParOf" srcId="{5609CEB5-F41D-4252-BFBA-A4FB252A3661}" destId="{FE4F4D36-57AD-44FC-B2F2-BE75823298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</dgm:pt>
    <dgm:pt modelId="{81833ED2-3D28-495C-8BF4-F9B7863D84A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600" b="0" dirty="0"/>
            <a:t>Rule 1.1    Competence</a:t>
          </a:r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3F90A4C-2022-440E-9230-664709A0B6C7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600" b="0" dirty="0"/>
            <a:t>Rule 1.6    Confidentiality</a:t>
          </a:r>
        </a:p>
      </dgm:t>
    </dgm:pt>
    <dgm:pt modelId="{80A6A007-3054-458E-B988-B27BFDD9B57E}" type="parTrans" cxnId="{62C1EB9A-B2FE-4C60-976C-B3CE3A18BEE8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A272043-10AE-4A44-841B-9288CDB3FC2A}" type="sibTrans" cxnId="{62C1EB9A-B2FE-4C60-976C-B3CE3A18BEE8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6CFE54D-9BE1-4643-9570-6C599F8C20F4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600" b="0" dirty="0"/>
            <a:t>Rules 5.1,  Supervision</a:t>
          </a:r>
          <a:br>
            <a:rPr lang="en-US" sz="3600" b="0" dirty="0"/>
          </a:br>
          <a:r>
            <a:rPr lang="en-US" sz="3600" b="0" dirty="0"/>
            <a:t>5.2 &amp; 5.3</a:t>
          </a:r>
        </a:p>
      </dgm:t>
    </dgm:pt>
    <dgm:pt modelId="{793CD925-8ED4-4991-9745-E2AB44A40212}" type="parTrans" cxnId="{088012B5-D418-48E6-BB8F-FB603491D7A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F810188-5FD6-47CB-BFE7-772FF0B7ADDA}" type="sibTrans" cxnId="{088012B5-D418-48E6-BB8F-FB603491D7A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E4F290B-7EF8-4FCB-9AB2-0EC1059D8919}">
      <dgm:prSet custT="1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3600" b="0" dirty="0"/>
            <a:t>Rule 1.4   Communication</a:t>
          </a:r>
        </a:p>
      </dgm:t>
    </dgm:pt>
    <dgm:pt modelId="{537DB0CF-7FF1-450D-A834-CA0D51281C31}" type="parTrans" cxnId="{D10623F1-E690-4721-9AFD-F488B884EB78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BCBFDB3-7ACA-4F70-94D4-B0BE87116C36}" type="sibTrans" cxnId="{D10623F1-E690-4721-9AFD-F488B884EB78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F867A54-EE63-406F-BF59-1AF6A8C942D0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79B73989-5280-4EC3-AD51-806776F32704}" type="pres">
      <dgm:prSet presAssocID="{81833ED2-3D28-495C-8BF4-F9B7863D84A6}" presName="parentText" presStyleLbl="node1" presStyleIdx="0" presStyleCnt="4" custScaleY="100063">
        <dgm:presLayoutVars>
          <dgm:chMax val="0"/>
          <dgm:bulletEnabled val="1"/>
        </dgm:presLayoutVars>
      </dgm:prSet>
      <dgm:spPr/>
    </dgm:pt>
    <dgm:pt modelId="{211252DF-C986-46D3-BA5A-B48BA7702A29}" type="pres">
      <dgm:prSet presAssocID="{0D5CE4F3-2190-4D03-A4DB-C414F790B13A}" presName="spacer" presStyleCnt="0"/>
      <dgm:spPr/>
    </dgm:pt>
    <dgm:pt modelId="{B4154F35-4E8A-4980-84F2-C0CAD158853D}" type="pres">
      <dgm:prSet presAssocID="{0E4F290B-7EF8-4FCB-9AB2-0EC1059D89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2B1893-9AF6-4A24-893F-EACFA15C38CE}" type="pres">
      <dgm:prSet presAssocID="{8BCBFDB3-7ACA-4F70-94D4-B0BE87116C36}" presName="spacer" presStyleCnt="0"/>
      <dgm:spPr/>
    </dgm:pt>
    <dgm:pt modelId="{55AD8D50-1EAF-44DB-8A32-AAF435190A9E}" type="pres">
      <dgm:prSet presAssocID="{C3F90A4C-2022-440E-9230-664709A0B6C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256487-2CF1-4530-A8FB-6FBC4FEC52AF}" type="pres">
      <dgm:prSet presAssocID="{CA272043-10AE-4A44-841B-9288CDB3FC2A}" presName="spacer" presStyleCnt="0"/>
      <dgm:spPr/>
    </dgm:pt>
    <dgm:pt modelId="{03EC3464-9B8A-4F1D-8ECB-210D76D3CC79}" type="pres">
      <dgm:prSet presAssocID="{06CFE54D-9BE1-4643-9570-6C599F8C20F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04A21A-6C47-4A42-9A73-4C1F7216E14A}" type="presOf" srcId="{81833ED2-3D28-495C-8BF4-F9B7863D84A6}" destId="{79B73989-5280-4EC3-AD51-806776F32704}" srcOrd="0" destOrd="0" presId="urn:microsoft.com/office/officeart/2005/8/layout/vList2"/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62C1EB9A-B2FE-4C60-976C-B3CE3A18BEE8}" srcId="{1FC3F180-D6C7-4332-AABF-334E1952AE57}" destId="{C3F90A4C-2022-440E-9230-664709A0B6C7}" srcOrd="2" destOrd="0" parTransId="{80A6A007-3054-458E-B988-B27BFDD9B57E}" sibTransId="{CA272043-10AE-4A44-841B-9288CDB3FC2A}"/>
    <dgm:cxn modelId="{0472E8A5-C8D6-4D5A-BB2E-713757AA1555}" type="presOf" srcId="{1FC3F180-D6C7-4332-AABF-334E1952AE57}" destId="{4F867A54-EE63-406F-BF59-1AF6A8C942D0}" srcOrd="0" destOrd="0" presId="urn:microsoft.com/office/officeart/2005/8/layout/vList2"/>
    <dgm:cxn modelId="{088012B5-D418-48E6-BB8F-FB603491D7AF}" srcId="{1FC3F180-D6C7-4332-AABF-334E1952AE57}" destId="{06CFE54D-9BE1-4643-9570-6C599F8C20F4}" srcOrd="3" destOrd="0" parTransId="{793CD925-8ED4-4991-9745-E2AB44A40212}" sibTransId="{FF810188-5FD6-47CB-BFE7-772FF0B7ADDA}"/>
    <dgm:cxn modelId="{7C32C2C3-1A4E-4DB0-8F8D-DFDDC401CBB2}" type="presOf" srcId="{06CFE54D-9BE1-4643-9570-6C599F8C20F4}" destId="{03EC3464-9B8A-4F1D-8ECB-210D76D3CC79}" srcOrd="0" destOrd="0" presId="urn:microsoft.com/office/officeart/2005/8/layout/vList2"/>
    <dgm:cxn modelId="{8FEF68CC-9C87-41D6-8037-0F7013117B8F}" type="presOf" srcId="{0E4F290B-7EF8-4FCB-9AB2-0EC1059D8919}" destId="{B4154F35-4E8A-4980-84F2-C0CAD158853D}" srcOrd="0" destOrd="0" presId="urn:microsoft.com/office/officeart/2005/8/layout/vList2"/>
    <dgm:cxn modelId="{D10623F1-E690-4721-9AFD-F488B884EB78}" srcId="{1FC3F180-D6C7-4332-AABF-334E1952AE57}" destId="{0E4F290B-7EF8-4FCB-9AB2-0EC1059D8919}" srcOrd="1" destOrd="0" parTransId="{537DB0CF-7FF1-450D-A834-CA0D51281C31}" sibTransId="{8BCBFDB3-7ACA-4F70-94D4-B0BE87116C36}"/>
    <dgm:cxn modelId="{28ABBEF4-A914-4D70-BE4F-3A81B13AA0D6}" type="presOf" srcId="{C3F90A4C-2022-440E-9230-664709A0B6C7}" destId="{55AD8D50-1EAF-44DB-8A32-AAF435190A9E}" srcOrd="0" destOrd="0" presId="urn:microsoft.com/office/officeart/2005/8/layout/vList2"/>
    <dgm:cxn modelId="{80CDCA74-2CA1-4C84-9D89-1FF8AEAEDBD7}" type="presParOf" srcId="{4F867A54-EE63-406F-BF59-1AF6A8C942D0}" destId="{79B73989-5280-4EC3-AD51-806776F32704}" srcOrd="0" destOrd="0" presId="urn:microsoft.com/office/officeart/2005/8/layout/vList2"/>
    <dgm:cxn modelId="{7EC817AD-0C55-41A4-9B3D-C5DCEAD1BF3A}" type="presParOf" srcId="{4F867A54-EE63-406F-BF59-1AF6A8C942D0}" destId="{211252DF-C986-46D3-BA5A-B48BA7702A29}" srcOrd="1" destOrd="0" presId="urn:microsoft.com/office/officeart/2005/8/layout/vList2"/>
    <dgm:cxn modelId="{69B1F702-837F-48F9-9B2E-72B1B9AD0F5C}" type="presParOf" srcId="{4F867A54-EE63-406F-BF59-1AF6A8C942D0}" destId="{B4154F35-4E8A-4980-84F2-C0CAD158853D}" srcOrd="2" destOrd="0" presId="urn:microsoft.com/office/officeart/2005/8/layout/vList2"/>
    <dgm:cxn modelId="{B731CEE6-5DDE-42CA-8177-24484D4EDB75}" type="presParOf" srcId="{4F867A54-EE63-406F-BF59-1AF6A8C942D0}" destId="{2C2B1893-9AF6-4A24-893F-EACFA15C38CE}" srcOrd="3" destOrd="0" presId="urn:microsoft.com/office/officeart/2005/8/layout/vList2"/>
    <dgm:cxn modelId="{7D74AD4D-CBD6-45D6-92EC-70A8A14F94B6}" type="presParOf" srcId="{4F867A54-EE63-406F-BF59-1AF6A8C942D0}" destId="{55AD8D50-1EAF-44DB-8A32-AAF435190A9E}" srcOrd="4" destOrd="0" presId="urn:microsoft.com/office/officeart/2005/8/layout/vList2"/>
    <dgm:cxn modelId="{261BA6DA-BBBC-4D46-9F62-B654E7AF71CA}" type="presParOf" srcId="{4F867A54-EE63-406F-BF59-1AF6A8C942D0}" destId="{10256487-2CF1-4530-A8FB-6FBC4FEC52AF}" srcOrd="5" destOrd="0" presId="urn:microsoft.com/office/officeart/2005/8/layout/vList2"/>
    <dgm:cxn modelId="{D5073C9E-2A43-4121-A1B9-B6E0B520B04A}" type="presParOf" srcId="{4F867A54-EE63-406F-BF59-1AF6A8C942D0}" destId="{03EC3464-9B8A-4F1D-8ECB-210D76D3CC7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</dgm:pt>
    <dgm:pt modelId="{81833ED2-3D28-495C-8BF4-F9B7863D84A6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pPr algn="ctr"/>
          <a:r>
            <a:rPr lang="en-US" sz="3600" b="0" dirty="0"/>
            <a:t>“…including the risks and benefits associated with relevant technology”</a:t>
          </a:r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F867A54-EE63-406F-BF59-1AF6A8C942D0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79B73989-5280-4EC3-AD51-806776F32704}" type="pres">
      <dgm:prSet presAssocID="{81833ED2-3D28-495C-8BF4-F9B7863D84A6}" presName="parentText" presStyleLbl="node1" presStyleIdx="0" presStyleCnt="1" custScaleY="100063" custLinFactNeighborX="-93">
        <dgm:presLayoutVars>
          <dgm:chMax val="0"/>
          <dgm:bulletEnabled val="1"/>
        </dgm:presLayoutVars>
      </dgm:prSet>
      <dgm:spPr/>
    </dgm:pt>
  </dgm:ptLst>
  <dgm:cxnLst>
    <dgm:cxn modelId="{C704A21A-6C47-4A42-9A73-4C1F7216E14A}" type="presOf" srcId="{81833ED2-3D28-495C-8BF4-F9B7863D84A6}" destId="{79B73989-5280-4EC3-AD51-806776F32704}" srcOrd="0" destOrd="0" presId="urn:microsoft.com/office/officeart/2005/8/layout/vList2"/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0472E8A5-C8D6-4D5A-BB2E-713757AA1555}" type="presOf" srcId="{1FC3F180-D6C7-4332-AABF-334E1952AE57}" destId="{4F867A54-EE63-406F-BF59-1AF6A8C942D0}" srcOrd="0" destOrd="0" presId="urn:microsoft.com/office/officeart/2005/8/layout/vList2"/>
    <dgm:cxn modelId="{80CDCA74-2CA1-4C84-9D89-1FF8AEAEDBD7}" type="presParOf" srcId="{4F867A54-EE63-406F-BF59-1AF6A8C942D0}" destId="{79B73989-5280-4EC3-AD51-806776F3270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33ED2-3D28-495C-8BF4-F9B7863D84A6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pPr algn="ctr"/>
          <a:r>
            <a:rPr lang="en-US" sz="3600" b="0" dirty="0"/>
            <a:t>“reasonably consult with the client about the means by which the client’s objectives are to be accomplished”</a:t>
          </a:r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03F2EEC-D208-4413-BD08-33D5578103D5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pPr algn="ctr"/>
          <a:r>
            <a:rPr lang="en-US" sz="3600" b="0" dirty="0"/>
            <a:t>“ informed consent”</a:t>
          </a:r>
        </a:p>
      </dgm:t>
    </dgm:pt>
    <dgm:pt modelId="{405682E4-917D-41AB-92C4-94BF1662375E}" type="sibTrans" cxnId="{EA8E7835-17BE-436B-8FB8-5A5926C1E5DF}">
      <dgm:prSet/>
      <dgm:spPr/>
      <dgm:t>
        <a:bodyPr/>
        <a:lstStyle/>
        <a:p>
          <a:endParaRPr lang="en-US"/>
        </a:p>
      </dgm:t>
    </dgm:pt>
    <dgm:pt modelId="{7E9CE642-8C6B-4758-BA7B-00D423931A33}" type="parTrans" cxnId="{EA8E7835-17BE-436B-8FB8-5A5926C1E5DF}">
      <dgm:prSet/>
      <dgm:spPr/>
      <dgm:t>
        <a:bodyPr/>
        <a:lstStyle/>
        <a:p>
          <a:endParaRPr lang="en-US"/>
        </a:p>
      </dgm:t>
    </dgm:pt>
    <dgm:pt modelId="{4F867A54-EE63-406F-BF59-1AF6A8C942D0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79B73989-5280-4EC3-AD51-806776F32704}" type="pres">
      <dgm:prSet presAssocID="{81833ED2-3D28-495C-8BF4-F9B7863D84A6}" presName="parentText" presStyleLbl="node1" presStyleIdx="0" presStyleCnt="2" custScaleY="100063" custLinFactNeighborY="-22113">
        <dgm:presLayoutVars>
          <dgm:chMax val="0"/>
          <dgm:bulletEnabled val="1"/>
        </dgm:presLayoutVars>
      </dgm:prSet>
      <dgm:spPr/>
    </dgm:pt>
    <dgm:pt modelId="{A41D607F-8D0F-49A7-91DC-6F014B0329AE}" type="pres">
      <dgm:prSet presAssocID="{0D5CE4F3-2190-4D03-A4DB-C414F790B13A}" presName="spacer" presStyleCnt="0"/>
      <dgm:spPr/>
    </dgm:pt>
    <dgm:pt modelId="{1C6B68FB-1EDF-4D29-901D-A0C1DAEC42DC}" type="pres">
      <dgm:prSet presAssocID="{103F2EEC-D208-4413-BD08-33D5578103D5}" presName="parentText" presStyleLbl="node1" presStyleIdx="1" presStyleCnt="2" custScaleY="44375" custLinFactY="629" custLinFactNeighborX="-2698" custLinFactNeighborY="100000">
        <dgm:presLayoutVars>
          <dgm:chMax val="0"/>
          <dgm:bulletEnabled val="1"/>
        </dgm:presLayoutVars>
      </dgm:prSet>
      <dgm:spPr/>
    </dgm:pt>
  </dgm:ptLst>
  <dgm:cxnLst>
    <dgm:cxn modelId="{B7FED707-7E9A-4597-8163-D353C3A57E62}" type="presOf" srcId="{103F2EEC-D208-4413-BD08-33D5578103D5}" destId="{1C6B68FB-1EDF-4D29-901D-A0C1DAEC42DC}" srcOrd="0" destOrd="0" presId="urn:microsoft.com/office/officeart/2005/8/layout/vList2"/>
    <dgm:cxn modelId="{C704A21A-6C47-4A42-9A73-4C1F7216E14A}" type="presOf" srcId="{81833ED2-3D28-495C-8BF4-F9B7863D84A6}" destId="{79B73989-5280-4EC3-AD51-806776F32704}" srcOrd="0" destOrd="0" presId="urn:microsoft.com/office/officeart/2005/8/layout/vList2"/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EA8E7835-17BE-436B-8FB8-5A5926C1E5DF}" srcId="{1FC3F180-D6C7-4332-AABF-334E1952AE57}" destId="{103F2EEC-D208-4413-BD08-33D5578103D5}" srcOrd="1" destOrd="0" parTransId="{7E9CE642-8C6B-4758-BA7B-00D423931A33}" sibTransId="{405682E4-917D-41AB-92C4-94BF1662375E}"/>
    <dgm:cxn modelId="{0472E8A5-C8D6-4D5A-BB2E-713757AA1555}" type="presOf" srcId="{1FC3F180-D6C7-4332-AABF-334E1952AE57}" destId="{4F867A54-EE63-406F-BF59-1AF6A8C942D0}" srcOrd="0" destOrd="0" presId="urn:microsoft.com/office/officeart/2005/8/layout/vList2"/>
    <dgm:cxn modelId="{80CDCA74-2CA1-4C84-9D89-1FF8AEAEDBD7}" type="presParOf" srcId="{4F867A54-EE63-406F-BF59-1AF6A8C942D0}" destId="{79B73989-5280-4EC3-AD51-806776F32704}" srcOrd="0" destOrd="0" presId="urn:microsoft.com/office/officeart/2005/8/layout/vList2"/>
    <dgm:cxn modelId="{D00EDAAC-56B3-4FF5-B7D5-448528A113CD}" type="presParOf" srcId="{4F867A54-EE63-406F-BF59-1AF6A8C942D0}" destId="{A41D607F-8D0F-49A7-91DC-6F014B0329AE}" srcOrd="1" destOrd="0" presId="urn:microsoft.com/office/officeart/2005/8/layout/vList2"/>
    <dgm:cxn modelId="{1CAA511C-37A8-4E57-9AD7-F43BC19D898B}" type="presParOf" srcId="{4F867A54-EE63-406F-BF59-1AF6A8C942D0}" destId="{1C6B68FB-1EDF-4D29-901D-A0C1DAEC42D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33ED2-3D28-495C-8BF4-F9B7863D84A6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pPr algn="ctr"/>
          <a:r>
            <a:rPr lang="en-US" sz="3600" b="0" dirty="0"/>
            <a:t>Reasonable Measures</a:t>
          </a:r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A33CE93-7A11-4586-AE40-CDBF6B52C95F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r>
            <a:rPr lang="en-US" sz="3600" b="0" dirty="0"/>
            <a:t>Protect against:</a:t>
          </a:r>
          <a:br>
            <a:rPr lang="en-US" sz="3600" b="0" dirty="0"/>
          </a:br>
          <a:r>
            <a:rPr lang="en-US" sz="3600" b="0" dirty="0"/>
            <a:t>  - inadvertent disclosure</a:t>
          </a:r>
          <a:br>
            <a:rPr lang="en-US" sz="3600" b="0" dirty="0"/>
          </a:br>
          <a:r>
            <a:rPr lang="en-US" sz="3600" b="0" dirty="0"/>
            <a:t>  - unauthorized access</a:t>
          </a:r>
        </a:p>
      </dgm:t>
    </dgm:pt>
    <dgm:pt modelId="{9DDB6C8A-EF28-46A2-9A20-2E4ADF9FB760}" type="parTrans" cxnId="{0D0CC9EF-6EF1-46AA-A890-408BC9E004A6}">
      <dgm:prSet/>
      <dgm:spPr/>
      <dgm:t>
        <a:bodyPr/>
        <a:lstStyle/>
        <a:p>
          <a:endParaRPr lang="en-US"/>
        </a:p>
      </dgm:t>
    </dgm:pt>
    <dgm:pt modelId="{18A2BD98-2C21-4E8A-A643-54CCD8DA4EFE}" type="sibTrans" cxnId="{0D0CC9EF-6EF1-46AA-A890-408BC9E004A6}">
      <dgm:prSet/>
      <dgm:spPr/>
      <dgm:t>
        <a:bodyPr/>
        <a:lstStyle/>
        <a:p>
          <a:endParaRPr lang="en-US"/>
        </a:p>
      </dgm:t>
    </dgm:pt>
    <dgm:pt modelId="{4F867A54-EE63-406F-BF59-1AF6A8C942D0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79B73989-5280-4EC3-AD51-806776F32704}" type="pres">
      <dgm:prSet presAssocID="{81833ED2-3D28-495C-8BF4-F9B7863D84A6}" presName="parentText" presStyleLbl="node1" presStyleIdx="0" presStyleCnt="2" custScaleY="60842" custLinFactNeighborX="-93" custLinFactNeighborY="-20206">
        <dgm:presLayoutVars>
          <dgm:chMax val="0"/>
          <dgm:bulletEnabled val="1"/>
        </dgm:presLayoutVars>
      </dgm:prSet>
      <dgm:spPr/>
    </dgm:pt>
    <dgm:pt modelId="{EC7FD7AE-FCF1-40B2-98B1-04456F21F7FB}" type="pres">
      <dgm:prSet presAssocID="{0D5CE4F3-2190-4D03-A4DB-C414F790B13A}" presName="spacer" presStyleCnt="0"/>
      <dgm:spPr/>
    </dgm:pt>
    <dgm:pt modelId="{6F83B41B-C9D0-411B-A23A-E732E802F6A5}" type="pres">
      <dgm:prSet presAssocID="{5A33CE93-7A11-4586-AE40-CDBF6B52C95F}" presName="parentText" presStyleLbl="node1" presStyleIdx="1" presStyleCnt="2" custScaleY="100063" custLinFactNeighborX="-93" custLinFactNeighborY="-20206">
        <dgm:presLayoutVars>
          <dgm:chMax val="0"/>
          <dgm:bulletEnabled val="1"/>
        </dgm:presLayoutVars>
      </dgm:prSet>
      <dgm:spPr/>
    </dgm:pt>
  </dgm:ptLst>
  <dgm:cxnLst>
    <dgm:cxn modelId="{C704A21A-6C47-4A42-9A73-4C1F7216E14A}" type="presOf" srcId="{81833ED2-3D28-495C-8BF4-F9B7863D84A6}" destId="{79B73989-5280-4EC3-AD51-806776F32704}" srcOrd="0" destOrd="0" presId="urn:microsoft.com/office/officeart/2005/8/layout/vList2"/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4807BA83-4605-49B9-B1D4-60F5B7A9D470}" type="presOf" srcId="{5A33CE93-7A11-4586-AE40-CDBF6B52C95F}" destId="{6F83B41B-C9D0-411B-A23A-E732E802F6A5}" srcOrd="0" destOrd="0" presId="urn:microsoft.com/office/officeart/2005/8/layout/vList2"/>
    <dgm:cxn modelId="{0472E8A5-C8D6-4D5A-BB2E-713757AA1555}" type="presOf" srcId="{1FC3F180-D6C7-4332-AABF-334E1952AE57}" destId="{4F867A54-EE63-406F-BF59-1AF6A8C942D0}" srcOrd="0" destOrd="0" presId="urn:microsoft.com/office/officeart/2005/8/layout/vList2"/>
    <dgm:cxn modelId="{0D0CC9EF-6EF1-46AA-A890-408BC9E004A6}" srcId="{1FC3F180-D6C7-4332-AABF-334E1952AE57}" destId="{5A33CE93-7A11-4586-AE40-CDBF6B52C95F}" srcOrd="1" destOrd="0" parTransId="{9DDB6C8A-EF28-46A2-9A20-2E4ADF9FB760}" sibTransId="{18A2BD98-2C21-4E8A-A643-54CCD8DA4EFE}"/>
    <dgm:cxn modelId="{80CDCA74-2CA1-4C84-9D89-1FF8AEAEDBD7}" type="presParOf" srcId="{4F867A54-EE63-406F-BF59-1AF6A8C942D0}" destId="{79B73989-5280-4EC3-AD51-806776F32704}" srcOrd="0" destOrd="0" presId="urn:microsoft.com/office/officeart/2005/8/layout/vList2"/>
    <dgm:cxn modelId="{CEBEA287-2CFE-448E-A9A0-AB393F861818}" type="presParOf" srcId="{4F867A54-EE63-406F-BF59-1AF6A8C942D0}" destId="{EC7FD7AE-FCF1-40B2-98B1-04456F21F7FB}" srcOrd="1" destOrd="0" presId="urn:microsoft.com/office/officeart/2005/8/layout/vList2"/>
    <dgm:cxn modelId="{85CEDCBD-AE71-4890-9022-2D3B31BA0155}" type="presParOf" srcId="{4F867A54-EE63-406F-BF59-1AF6A8C942D0}" destId="{6F83B41B-C9D0-411B-A23A-E732E802F6A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C3F180-D6C7-4332-AABF-334E1952AE5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33ED2-3D28-495C-8BF4-F9B7863D84A6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pPr algn="l"/>
          <a:r>
            <a:rPr lang="en-US" sz="3600" b="0" dirty="0"/>
            <a:t>Rule 5.1 – Partners, Managers 	   and Supervisory    	   Lawyers </a:t>
          </a:r>
        </a:p>
      </dgm:t>
    </dgm:pt>
    <dgm:pt modelId="{0D5CE4F3-2190-4D03-A4DB-C414F790B13A}" type="sib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31B7047-2C0E-42D9-9844-1AA341105D7C}" type="parTrans" cxnId="{3DC5B831-9630-4215-B888-2D21D681B24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A33CE93-7A11-4586-AE40-CDBF6B52C95F}">
      <dgm:prSet phldrT="[Text]" custT="1"/>
      <dgm:spPr>
        <a:ln w="57150">
          <a:solidFill>
            <a:srgbClr val="C00000"/>
          </a:solidFill>
        </a:ln>
      </dgm:spPr>
      <dgm:t>
        <a:bodyPr/>
        <a:lstStyle/>
        <a:p>
          <a:r>
            <a:rPr lang="en-US" sz="3600" b="0" dirty="0"/>
            <a:t>Rule 5.2 – Subordinate Lawyer</a:t>
          </a:r>
        </a:p>
      </dgm:t>
    </dgm:pt>
    <dgm:pt modelId="{9DDB6C8A-EF28-46A2-9A20-2E4ADF9FB760}" type="parTrans" cxnId="{0D0CC9EF-6EF1-46AA-A890-408BC9E004A6}">
      <dgm:prSet/>
      <dgm:spPr/>
      <dgm:t>
        <a:bodyPr/>
        <a:lstStyle/>
        <a:p>
          <a:endParaRPr lang="en-US"/>
        </a:p>
      </dgm:t>
    </dgm:pt>
    <dgm:pt modelId="{18A2BD98-2C21-4E8A-A643-54CCD8DA4EFE}" type="sibTrans" cxnId="{0D0CC9EF-6EF1-46AA-A890-408BC9E004A6}">
      <dgm:prSet/>
      <dgm:spPr/>
      <dgm:t>
        <a:bodyPr/>
        <a:lstStyle/>
        <a:p>
          <a:endParaRPr lang="en-US"/>
        </a:p>
      </dgm:t>
    </dgm:pt>
    <dgm:pt modelId="{3FF5EC76-9F25-4D66-93BA-1DE28D1921E7}">
      <dgm:prSet phldrT="[Text]"/>
      <dgm:spPr>
        <a:ln w="57150">
          <a:solidFill>
            <a:srgbClr val="C00000"/>
          </a:solidFill>
        </a:ln>
      </dgm:spPr>
      <dgm:t>
        <a:bodyPr/>
        <a:lstStyle/>
        <a:p>
          <a:r>
            <a:rPr lang="en-US" b="0" dirty="0"/>
            <a:t>Rule 5.3 – Nonlawyer Assistants</a:t>
          </a:r>
        </a:p>
      </dgm:t>
    </dgm:pt>
    <dgm:pt modelId="{DB05BE60-B16A-42E9-9E50-48ADB9CE67AD}" type="parTrans" cxnId="{F0A8F452-BE73-402E-9C3C-E49FFA1899DB}">
      <dgm:prSet/>
      <dgm:spPr/>
      <dgm:t>
        <a:bodyPr/>
        <a:lstStyle/>
        <a:p>
          <a:endParaRPr lang="en-US"/>
        </a:p>
      </dgm:t>
    </dgm:pt>
    <dgm:pt modelId="{6729C033-5E20-44D4-9765-DFA2356BF757}" type="sibTrans" cxnId="{F0A8F452-BE73-402E-9C3C-E49FFA1899DB}">
      <dgm:prSet/>
      <dgm:spPr/>
      <dgm:t>
        <a:bodyPr/>
        <a:lstStyle/>
        <a:p>
          <a:endParaRPr lang="en-US"/>
        </a:p>
      </dgm:t>
    </dgm:pt>
    <dgm:pt modelId="{4F867A54-EE63-406F-BF59-1AF6A8C942D0}" type="pres">
      <dgm:prSet presAssocID="{1FC3F180-D6C7-4332-AABF-334E1952AE57}" presName="linear" presStyleCnt="0">
        <dgm:presLayoutVars>
          <dgm:animLvl val="lvl"/>
          <dgm:resizeHandles val="exact"/>
        </dgm:presLayoutVars>
      </dgm:prSet>
      <dgm:spPr/>
    </dgm:pt>
    <dgm:pt modelId="{79B73989-5280-4EC3-AD51-806776F32704}" type="pres">
      <dgm:prSet presAssocID="{81833ED2-3D28-495C-8BF4-F9B7863D84A6}" presName="parentText" presStyleLbl="node1" presStyleIdx="0" presStyleCnt="3" custScaleX="99742" custScaleY="89483" custLinFactNeighborX="-260" custLinFactNeighborY="-20206">
        <dgm:presLayoutVars>
          <dgm:chMax val="0"/>
          <dgm:bulletEnabled val="1"/>
        </dgm:presLayoutVars>
      </dgm:prSet>
      <dgm:spPr/>
    </dgm:pt>
    <dgm:pt modelId="{EC7FD7AE-FCF1-40B2-98B1-04456F21F7FB}" type="pres">
      <dgm:prSet presAssocID="{0D5CE4F3-2190-4D03-A4DB-C414F790B13A}" presName="spacer" presStyleCnt="0"/>
      <dgm:spPr/>
    </dgm:pt>
    <dgm:pt modelId="{6F83B41B-C9D0-411B-A23A-E732E802F6A5}" type="pres">
      <dgm:prSet presAssocID="{5A33CE93-7A11-4586-AE40-CDBF6B52C95F}" presName="parentText" presStyleLbl="node1" presStyleIdx="1" presStyleCnt="3" custScaleY="64547" custLinFactNeighborX="-93" custLinFactNeighborY="-20206">
        <dgm:presLayoutVars>
          <dgm:chMax val="0"/>
          <dgm:bulletEnabled val="1"/>
        </dgm:presLayoutVars>
      </dgm:prSet>
      <dgm:spPr/>
    </dgm:pt>
    <dgm:pt modelId="{53512C7A-2476-409E-AC01-1BB14A045D35}" type="pres">
      <dgm:prSet presAssocID="{18A2BD98-2C21-4E8A-A643-54CCD8DA4EFE}" presName="spacer" presStyleCnt="0"/>
      <dgm:spPr/>
    </dgm:pt>
    <dgm:pt modelId="{B834C4C5-2E96-4EE9-B6F4-35F139E77AF9}" type="pres">
      <dgm:prSet presAssocID="{3FF5EC76-9F25-4D66-93BA-1DE28D1921E7}" presName="parentText" presStyleLbl="node1" presStyleIdx="2" presStyleCnt="3" custScaleY="64547" custLinFactNeighborX="-93" custLinFactNeighborY="-20206">
        <dgm:presLayoutVars>
          <dgm:chMax val="0"/>
          <dgm:bulletEnabled val="1"/>
        </dgm:presLayoutVars>
      </dgm:prSet>
      <dgm:spPr/>
    </dgm:pt>
  </dgm:ptLst>
  <dgm:cxnLst>
    <dgm:cxn modelId="{C704A21A-6C47-4A42-9A73-4C1F7216E14A}" type="presOf" srcId="{81833ED2-3D28-495C-8BF4-F9B7863D84A6}" destId="{79B73989-5280-4EC3-AD51-806776F32704}" srcOrd="0" destOrd="0" presId="urn:microsoft.com/office/officeart/2005/8/layout/vList2"/>
    <dgm:cxn modelId="{3DC5B831-9630-4215-B888-2D21D681B240}" srcId="{1FC3F180-D6C7-4332-AABF-334E1952AE57}" destId="{81833ED2-3D28-495C-8BF4-F9B7863D84A6}" srcOrd="0" destOrd="0" parTransId="{731B7047-2C0E-42D9-9844-1AA341105D7C}" sibTransId="{0D5CE4F3-2190-4D03-A4DB-C414F790B13A}"/>
    <dgm:cxn modelId="{F0A8F452-BE73-402E-9C3C-E49FFA1899DB}" srcId="{1FC3F180-D6C7-4332-AABF-334E1952AE57}" destId="{3FF5EC76-9F25-4D66-93BA-1DE28D1921E7}" srcOrd="2" destOrd="0" parTransId="{DB05BE60-B16A-42E9-9E50-48ADB9CE67AD}" sibTransId="{6729C033-5E20-44D4-9765-DFA2356BF757}"/>
    <dgm:cxn modelId="{4807BA83-4605-49B9-B1D4-60F5B7A9D470}" type="presOf" srcId="{5A33CE93-7A11-4586-AE40-CDBF6B52C95F}" destId="{6F83B41B-C9D0-411B-A23A-E732E802F6A5}" srcOrd="0" destOrd="0" presId="urn:microsoft.com/office/officeart/2005/8/layout/vList2"/>
    <dgm:cxn modelId="{0472E8A5-C8D6-4D5A-BB2E-713757AA1555}" type="presOf" srcId="{1FC3F180-D6C7-4332-AABF-334E1952AE57}" destId="{4F867A54-EE63-406F-BF59-1AF6A8C942D0}" srcOrd="0" destOrd="0" presId="urn:microsoft.com/office/officeart/2005/8/layout/vList2"/>
    <dgm:cxn modelId="{1C8799EC-3FC2-43D0-BC59-5EF53E2BED4C}" type="presOf" srcId="{3FF5EC76-9F25-4D66-93BA-1DE28D1921E7}" destId="{B834C4C5-2E96-4EE9-B6F4-35F139E77AF9}" srcOrd="0" destOrd="0" presId="urn:microsoft.com/office/officeart/2005/8/layout/vList2"/>
    <dgm:cxn modelId="{0D0CC9EF-6EF1-46AA-A890-408BC9E004A6}" srcId="{1FC3F180-D6C7-4332-AABF-334E1952AE57}" destId="{5A33CE93-7A11-4586-AE40-CDBF6B52C95F}" srcOrd="1" destOrd="0" parTransId="{9DDB6C8A-EF28-46A2-9A20-2E4ADF9FB760}" sibTransId="{18A2BD98-2C21-4E8A-A643-54CCD8DA4EFE}"/>
    <dgm:cxn modelId="{80CDCA74-2CA1-4C84-9D89-1FF8AEAEDBD7}" type="presParOf" srcId="{4F867A54-EE63-406F-BF59-1AF6A8C942D0}" destId="{79B73989-5280-4EC3-AD51-806776F32704}" srcOrd="0" destOrd="0" presId="urn:microsoft.com/office/officeart/2005/8/layout/vList2"/>
    <dgm:cxn modelId="{CEBEA287-2CFE-448E-A9A0-AB393F861818}" type="presParOf" srcId="{4F867A54-EE63-406F-BF59-1AF6A8C942D0}" destId="{EC7FD7AE-FCF1-40B2-98B1-04456F21F7FB}" srcOrd="1" destOrd="0" presId="urn:microsoft.com/office/officeart/2005/8/layout/vList2"/>
    <dgm:cxn modelId="{85CEDCBD-AE71-4890-9022-2D3B31BA0155}" type="presParOf" srcId="{4F867A54-EE63-406F-BF59-1AF6A8C942D0}" destId="{6F83B41B-C9D0-411B-A23A-E732E802F6A5}" srcOrd="2" destOrd="0" presId="urn:microsoft.com/office/officeart/2005/8/layout/vList2"/>
    <dgm:cxn modelId="{83267BF2-CEE0-42B1-ADCD-5A2FA05EEE6F}" type="presParOf" srcId="{4F867A54-EE63-406F-BF59-1AF6A8C942D0}" destId="{53512C7A-2476-409E-AC01-1BB14A045D35}" srcOrd="3" destOrd="0" presId="urn:microsoft.com/office/officeart/2005/8/layout/vList2"/>
    <dgm:cxn modelId="{7BCE9479-E1B3-4587-A093-D2DF95A64279}" type="presParOf" srcId="{4F867A54-EE63-406F-BF59-1AF6A8C942D0}" destId="{B834C4C5-2E96-4EE9-B6F4-35F139E77AF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CDC932-61A3-44E0-B6F4-1C02CF8E11AF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03EBC7-C785-4F28-8AA7-86EDCCB0231A}">
      <dgm:prSet/>
      <dgm:spPr/>
      <dgm:t>
        <a:bodyPr/>
        <a:lstStyle/>
        <a:p>
          <a:r>
            <a:rPr lang="en-US" b="1" dirty="0"/>
            <a:t>Know it.</a:t>
          </a:r>
        </a:p>
      </dgm:t>
    </dgm:pt>
    <dgm:pt modelId="{8742E96E-8E95-462F-9770-F1A8B1E66BD6}" type="parTrans" cxnId="{5E8D6253-8C0D-4EB1-BF04-60CF31C5BCD2}">
      <dgm:prSet/>
      <dgm:spPr/>
      <dgm:t>
        <a:bodyPr/>
        <a:lstStyle/>
        <a:p>
          <a:endParaRPr lang="en-US"/>
        </a:p>
      </dgm:t>
    </dgm:pt>
    <dgm:pt modelId="{24193F0D-E10D-4095-81A6-FD24EBCBC58D}" type="sibTrans" cxnId="{5E8D6253-8C0D-4EB1-BF04-60CF31C5BCD2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BE963FB8-4182-426A-A822-E94A5C5A2B7D}">
      <dgm:prSet/>
      <dgm:spPr/>
      <dgm:t>
        <a:bodyPr/>
        <a:lstStyle/>
        <a:p>
          <a:r>
            <a:rPr lang="en-US" b="1" dirty="0"/>
            <a:t>Learn it.</a:t>
          </a:r>
        </a:p>
      </dgm:t>
    </dgm:pt>
    <dgm:pt modelId="{C73A2907-0F1A-43B0-A393-62571C9553B5}" type="parTrans" cxnId="{084F9821-6888-421E-BB5D-AA2AF8C13E31}">
      <dgm:prSet/>
      <dgm:spPr/>
      <dgm:t>
        <a:bodyPr/>
        <a:lstStyle/>
        <a:p>
          <a:endParaRPr lang="en-US"/>
        </a:p>
      </dgm:t>
    </dgm:pt>
    <dgm:pt modelId="{CFC472C3-4A32-4B19-B97C-263EE62FE35B}" type="sibTrans" cxnId="{084F9821-6888-421E-BB5D-AA2AF8C13E31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97AD2853-51A9-470C-8D20-D66C3BF3A2F9}">
      <dgm:prSet/>
      <dgm:spPr/>
      <dgm:t>
        <a:bodyPr/>
        <a:lstStyle/>
        <a:p>
          <a:r>
            <a:rPr lang="en-US" b="1" dirty="0"/>
            <a:t>Get qualified help.</a:t>
          </a:r>
        </a:p>
      </dgm:t>
    </dgm:pt>
    <dgm:pt modelId="{530455E2-2BCB-40A1-BE09-4BDFC91A49EA}" type="parTrans" cxnId="{BF6E60B7-5085-4858-B8C8-2C261709DE11}">
      <dgm:prSet/>
      <dgm:spPr/>
      <dgm:t>
        <a:bodyPr/>
        <a:lstStyle/>
        <a:p>
          <a:endParaRPr lang="en-US"/>
        </a:p>
      </dgm:t>
    </dgm:pt>
    <dgm:pt modelId="{B923BA8A-A09A-40E3-9059-2FFF5712C46D}" type="sibTrans" cxnId="{BF6E60B7-5085-4858-B8C8-2C261709DE11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8469BCC9-3364-42FE-8B5D-B36942853C68}" type="pres">
      <dgm:prSet presAssocID="{D4CDC932-61A3-44E0-B6F4-1C02CF8E11AF}" presName="Name0" presStyleCnt="0">
        <dgm:presLayoutVars>
          <dgm:animLvl val="lvl"/>
          <dgm:resizeHandles val="exact"/>
        </dgm:presLayoutVars>
      </dgm:prSet>
      <dgm:spPr/>
    </dgm:pt>
    <dgm:pt modelId="{E1085BE3-9169-4D04-BF79-66FCAFAE082E}" type="pres">
      <dgm:prSet presAssocID="{C203EBC7-C785-4F28-8AA7-86EDCCB0231A}" presName="compositeNode" presStyleCnt="0">
        <dgm:presLayoutVars>
          <dgm:bulletEnabled val="1"/>
        </dgm:presLayoutVars>
      </dgm:prSet>
      <dgm:spPr/>
    </dgm:pt>
    <dgm:pt modelId="{533D76EF-B74B-448F-874B-C9C4F09D8394}" type="pres">
      <dgm:prSet presAssocID="{C203EBC7-C785-4F28-8AA7-86EDCCB0231A}" presName="bgRect" presStyleLbl="alignNode1" presStyleIdx="0" presStyleCnt="3"/>
      <dgm:spPr/>
    </dgm:pt>
    <dgm:pt modelId="{C4D7D83B-DAA6-47A1-8D52-5693401AF129}" type="pres">
      <dgm:prSet presAssocID="{24193F0D-E10D-4095-81A6-FD24EBCBC58D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FAB31585-B31E-4CD8-9480-B7A6F4DAE69C}" type="pres">
      <dgm:prSet presAssocID="{C203EBC7-C785-4F28-8AA7-86EDCCB0231A}" presName="nodeRect" presStyleLbl="alignNode1" presStyleIdx="0" presStyleCnt="3">
        <dgm:presLayoutVars>
          <dgm:bulletEnabled val="1"/>
        </dgm:presLayoutVars>
      </dgm:prSet>
      <dgm:spPr/>
    </dgm:pt>
    <dgm:pt modelId="{C41C5F03-0FEE-4CB0-9F3D-32750A3F998B}" type="pres">
      <dgm:prSet presAssocID="{24193F0D-E10D-4095-81A6-FD24EBCBC58D}" presName="sibTrans" presStyleCnt="0"/>
      <dgm:spPr/>
    </dgm:pt>
    <dgm:pt modelId="{6E402664-76CF-4FAB-8FD1-99039C98D190}" type="pres">
      <dgm:prSet presAssocID="{BE963FB8-4182-426A-A822-E94A5C5A2B7D}" presName="compositeNode" presStyleCnt="0">
        <dgm:presLayoutVars>
          <dgm:bulletEnabled val="1"/>
        </dgm:presLayoutVars>
      </dgm:prSet>
      <dgm:spPr/>
    </dgm:pt>
    <dgm:pt modelId="{E75D704D-7FE1-4E23-9464-A62CAC75405D}" type="pres">
      <dgm:prSet presAssocID="{BE963FB8-4182-426A-A822-E94A5C5A2B7D}" presName="bgRect" presStyleLbl="alignNode1" presStyleIdx="1" presStyleCnt="3" custLinFactNeighborY="-599"/>
      <dgm:spPr/>
    </dgm:pt>
    <dgm:pt modelId="{C40C3735-91D5-41D7-8674-E2848937C26A}" type="pres">
      <dgm:prSet presAssocID="{CFC472C3-4A32-4B19-B97C-263EE62FE35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0DA52772-E012-4992-9D48-F66007783E68}" type="pres">
      <dgm:prSet presAssocID="{BE963FB8-4182-426A-A822-E94A5C5A2B7D}" presName="nodeRect" presStyleLbl="alignNode1" presStyleIdx="1" presStyleCnt="3">
        <dgm:presLayoutVars>
          <dgm:bulletEnabled val="1"/>
        </dgm:presLayoutVars>
      </dgm:prSet>
      <dgm:spPr/>
    </dgm:pt>
    <dgm:pt modelId="{2E6B6624-958F-4572-B48A-95C1723B42FE}" type="pres">
      <dgm:prSet presAssocID="{CFC472C3-4A32-4B19-B97C-263EE62FE35B}" presName="sibTrans" presStyleCnt="0"/>
      <dgm:spPr/>
    </dgm:pt>
    <dgm:pt modelId="{BE09603A-9580-4D9A-99FB-8D9C788207A9}" type="pres">
      <dgm:prSet presAssocID="{97AD2853-51A9-470C-8D20-D66C3BF3A2F9}" presName="compositeNode" presStyleCnt="0">
        <dgm:presLayoutVars>
          <dgm:bulletEnabled val="1"/>
        </dgm:presLayoutVars>
      </dgm:prSet>
      <dgm:spPr/>
    </dgm:pt>
    <dgm:pt modelId="{40C09ADF-7FA1-4E4C-89DF-85A0D8EC24F3}" type="pres">
      <dgm:prSet presAssocID="{97AD2853-51A9-470C-8D20-D66C3BF3A2F9}" presName="bgRect" presStyleLbl="alignNode1" presStyleIdx="2" presStyleCnt="3"/>
      <dgm:spPr/>
    </dgm:pt>
    <dgm:pt modelId="{5C34611F-511E-46D2-9BED-BF3A52071B65}" type="pres">
      <dgm:prSet presAssocID="{B923BA8A-A09A-40E3-9059-2FFF5712C46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C2F8445B-64CE-4F7B-88FC-FAD20ADDC971}" type="pres">
      <dgm:prSet presAssocID="{97AD2853-51A9-470C-8D20-D66C3BF3A2F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0EFA8A1B-C181-4636-852A-720A728F3FBC}" type="presOf" srcId="{24193F0D-E10D-4095-81A6-FD24EBCBC58D}" destId="{C4D7D83B-DAA6-47A1-8D52-5693401AF129}" srcOrd="0" destOrd="0" presId="urn:microsoft.com/office/officeart/2016/7/layout/LinearBlockProcessNumbered"/>
    <dgm:cxn modelId="{7A2C291F-150D-4B79-B77C-8FE708494755}" type="presOf" srcId="{BE963FB8-4182-426A-A822-E94A5C5A2B7D}" destId="{E75D704D-7FE1-4E23-9464-A62CAC75405D}" srcOrd="0" destOrd="0" presId="urn:microsoft.com/office/officeart/2016/7/layout/LinearBlockProcessNumbered"/>
    <dgm:cxn modelId="{084F9821-6888-421E-BB5D-AA2AF8C13E31}" srcId="{D4CDC932-61A3-44E0-B6F4-1C02CF8E11AF}" destId="{BE963FB8-4182-426A-A822-E94A5C5A2B7D}" srcOrd="1" destOrd="0" parTransId="{C73A2907-0F1A-43B0-A393-62571C9553B5}" sibTransId="{CFC472C3-4A32-4B19-B97C-263EE62FE35B}"/>
    <dgm:cxn modelId="{5DA3B467-24D8-465D-9B38-F756459A88E1}" type="presOf" srcId="{BE963FB8-4182-426A-A822-E94A5C5A2B7D}" destId="{0DA52772-E012-4992-9D48-F66007783E68}" srcOrd="1" destOrd="0" presId="urn:microsoft.com/office/officeart/2016/7/layout/LinearBlockProcessNumbered"/>
    <dgm:cxn modelId="{82E86F70-98A7-4402-A62A-AA7391D1D2E1}" type="presOf" srcId="{97AD2853-51A9-470C-8D20-D66C3BF3A2F9}" destId="{40C09ADF-7FA1-4E4C-89DF-85A0D8EC24F3}" srcOrd="0" destOrd="0" presId="urn:microsoft.com/office/officeart/2016/7/layout/LinearBlockProcessNumbered"/>
    <dgm:cxn modelId="{5E8D6253-8C0D-4EB1-BF04-60CF31C5BCD2}" srcId="{D4CDC932-61A3-44E0-B6F4-1C02CF8E11AF}" destId="{C203EBC7-C785-4F28-8AA7-86EDCCB0231A}" srcOrd="0" destOrd="0" parTransId="{8742E96E-8E95-462F-9770-F1A8B1E66BD6}" sibTransId="{24193F0D-E10D-4095-81A6-FD24EBCBC58D}"/>
    <dgm:cxn modelId="{D984DE78-403F-4B4A-BBB6-6F599FBDF5E4}" type="presOf" srcId="{CFC472C3-4A32-4B19-B97C-263EE62FE35B}" destId="{C40C3735-91D5-41D7-8674-E2848937C26A}" srcOrd="0" destOrd="0" presId="urn:microsoft.com/office/officeart/2016/7/layout/LinearBlockProcessNumbered"/>
    <dgm:cxn modelId="{35FA7196-C9FB-4362-9038-50C6E24E1592}" type="presOf" srcId="{C203EBC7-C785-4F28-8AA7-86EDCCB0231A}" destId="{533D76EF-B74B-448F-874B-C9C4F09D8394}" srcOrd="0" destOrd="0" presId="urn:microsoft.com/office/officeart/2016/7/layout/LinearBlockProcessNumbered"/>
    <dgm:cxn modelId="{C89981B5-E49A-464A-912C-446417462273}" type="presOf" srcId="{B923BA8A-A09A-40E3-9059-2FFF5712C46D}" destId="{5C34611F-511E-46D2-9BED-BF3A52071B65}" srcOrd="0" destOrd="0" presId="urn:microsoft.com/office/officeart/2016/7/layout/LinearBlockProcessNumbered"/>
    <dgm:cxn modelId="{BF6E60B7-5085-4858-B8C8-2C261709DE11}" srcId="{D4CDC932-61A3-44E0-B6F4-1C02CF8E11AF}" destId="{97AD2853-51A9-470C-8D20-D66C3BF3A2F9}" srcOrd="2" destOrd="0" parTransId="{530455E2-2BCB-40A1-BE09-4BDFC91A49EA}" sibTransId="{B923BA8A-A09A-40E3-9059-2FFF5712C46D}"/>
    <dgm:cxn modelId="{98A099BD-6C4C-47A0-B3AB-64128A7E0DBD}" type="presOf" srcId="{97AD2853-51A9-470C-8D20-D66C3BF3A2F9}" destId="{C2F8445B-64CE-4F7B-88FC-FAD20ADDC971}" srcOrd="1" destOrd="0" presId="urn:microsoft.com/office/officeart/2016/7/layout/LinearBlockProcessNumbered"/>
    <dgm:cxn modelId="{704E51DD-98F0-4C5F-8B12-BB473B79B0F4}" type="presOf" srcId="{C203EBC7-C785-4F28-8AA7-86EDCCB0231A}" destId="{FAB31585-B31E-4CD8-9480-B7A6F4DAE69C}" srcOrd="1" destOrd="0" presId="urn:microsoft.com/office/officeart/2016/7/layout/LinearBlockProcessNumbered"/>
    <dgm:cxn modelId="{70870AE9-A4B9-498A-BA14-B2C25E2D6E6D}" type="presOf" srcId="{D4CDC932-61A3-44E0-B6F4-1C02CF8E11AF}" destId="{8469BCC9-3364-42FE-8B5D-B36942853C68}" srcOrd="0" destOrd="0" presId="urn:microsoft.com/office/officeart/2016/7/layout/LinearBlockProcessNumbered"/>
    <dgm:cxn modelId="{68CAA120-232A-4F39-9CC6-30705FC760E3}" type="presParOf" srcId="{8469BCC9-3364-42FE-8B5D-B36942853C68}" destId="{E1085BE3-9169-4D04-BF79-66FCAFAE082E}" srcOrd="0" destOrd="0" presId="urn:microsoft.com/office/officeart/2016/7/layout/LinearBlockProcessNumbered"/>
    <dgm:cxn modelId="{B635804B-610E-4937-B63F-2EE047DB513E}" type="presParOf" srcId="{E1085BE3-9169-4D04-BF79-66FCAFAE082E}" destId="{533D76EF-B74B-448F-874B-C9C4F09D8394}" srcOrd="0" destOrd="0" presId="urn:microsoft.com/office/officeart/2016/7/layout/LinearBlockProcessNumbered"/>
    <dgm:cxn modelId="{0F898E05-2E22-4811-AF9D-203DD0575144}" type="presParOf" srcId="{E1085BE3-9169-4D04-BF79-66FCAFAE082E}" destId="{C4D7D83B-DAA6-47A1-8D52-5693401AF129}" srcOrd="1" destOrd="0" presId="urn:microsoft.com/office/officeart/2016/7/layout/LinearBlockProcessNumbered"/>
    <dgm:cxn modelId="{68F22397-4B9A-4457-88D6-97C13CB616ED}" type="presParOf" srcId="{E1085BE3-9169-4D04-BF79-66FCAFAE082E}" destId="{FAB31585-B31E-4CD8-9480-B7A6F4DAE69C}" srcOrd="2" destOrd="0" presId="urn:microsoft.com/office/officeart/2016/7/layout/LinearBlockProcessNumbered"/>
    <dgm:cxn modelId="{34CFBCD0-B328-498F-BF5F-49FEFEA95C70}" type="presParOf" srcId="{8469BCC9-3364-42FE-8B5D-B36942853C68}" destId="{C41C5F03-0FEE-4CB0-9F3D-32750A3F998B}" srcOrd="1" destOrd="0" presId="urn:microsoft.com/office/officeart/2016/7/layout/LinearBlockProcessNumbered"/>
    <dgm:cxn modelId="{A154B881-7C50-4D79-82B1-7620B64AFC40}" type="presParOf" srcId="{8469BCC9-3364-42FE-8B5D-B36942853C68}" destId="{6E402664-76CF-4FAB-8FD1-99039C98D190}" srcOrd="2" destOrd="0" presId="urn:microsoft.com/office/officeart/2016/7/layout/LinearBlockProcessNumbered"/>
    <dgm:cxn modelId="{127CF646-3CDB-45E4-AB02-1D9AD2D4E2B6}" type="presParOf" srcId="{6E402664-76CF-4FAB-8FD1-99039C98D190}" destId="{E75D704D-7FE1-4E23-9464-A62CAC75405D}" srcOrd="0" destOrd="0" presId="urn:microsoft.com/office/officeart/2016/7/layout/LinearBlockProcessNumbered"/>
    <dgm:cxn modelId="{F4F87B2A-7E41-414E-9610-E6CF48CE654B}" type="presParOf" srcId="{6E402664-76CF-4FAB-8FD1-99039C98D190}" destId="{C40C3735-91D5-41D7-8674-E2848937C26A}" srcOrd="1" destOrd="0" presId="urn:microsoft.com/office/officeart/2016/7/layout/LinearBlockProcessNumbered"/>
    <dgm:cxn modelId="{7F461AE5-C36B-4093-B8E5-8246691C3107}" type="presParOf" srcId="{6E402664-76CF-4FAB-8FD1-99039C98D190}" destId="{0DA52772-E012-4992-9D48-F66007783E68}" srcOrd="2" destOrd="0" presId="urn:microsoft.com/office/officeart/2016/7/layout/LinearBlockProcessNumbered"/>
    <dgm:cxn modelId="{14B381E8-0169-4ABA-B788-5D5CD796A286}" type="presParOf" srcId="{8469BCC9-3364-42FE-8B5D-B36942853C68}" destId="{2E6B6624-958F-4572-B48A-95C1723B42FE}" srcOrd="3" destOrd="0" presId="urn:microsoft.com/office/officeart/2016/7/layout/LinearBlockProcessNumbered"/>
    <dgm:cxn modelId="{1B5BE143-9965-4420-B3F9-F8A65E8B643F}" type="presParOf" srcId="{8469BCC9-3364-42FE-8B5D-B36942853C68}" destId="{BE09603A-9580-4D9A-99FB-8D9C788207A9}" srcOrd="4" destOrd="0" presId="urn:microsoft.com/office/officeart/2016/7/layout/LinearBlockProcessNumbered"/>
    <dgm:cxn modelId="{757EB21B-6383-436C-9489-AFB578226F3A}" type="presParOf" srcId="{BE09603A-9580-4D9A-99FB-8D9C788207A9}" destId="{40C09ADF-7FA1-4E4C-89DF-85A0D8EC24F3}" srcOrd="0" destOrd="0" presId="urn:microsoft.com/office/officeart/2016/7/layout/LinearBlockProcessNumbered"/>
    <dgm:cxn modelId="{D03706CE-E9A1-410A-AD0B-8479602A2498}" type="presParOf" srcId="{BE09603A-9580-4D9A-99FB-8D9C788207A9}" destId="{5C34611F-511E-46D2-9BED-BF3A52071B65}" srcOrd="1" destOrd="0" presId="urn:microsoft.com/office/officeart/2016/7/layout/LinearBlockProcessNumbered"/>
    <dgm:cxn modelId="{959FADFA-B9C3-4635-A5BC-D67E96E435B3}" type="presParOf" srcId="{BE09603A-9580-4D9A-99FB-8D9C788207A9}" destId="{C2F8445B-64CE-4F7B-88FC-FAD20ADDC9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3BDB5-4F18-4933-BF9D-7E0CA5B47C83}">
      <dsp:nvSpPr>
        <dsp:cNvPr id="0" name=""/>
        <dsp:cNvSpPr/>
      </dsp:nvSpPr>
      <dsp:spPr>
        <a:xfrm rot="10800000">
          <a:off x="1301313" y="2471"/>
          <a:ext cx="4495754" cy="7210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4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The Threat Landscape</a:t>
          </a:r>
        </a:p>
      </dsp:txBody>
      <dsp:txXfrm rot="10800000">
        <a:off x="1481566" y="2471"/>
        <a:ext cx="4315501" cy="721013"/>
      </dsp:txXfrm>
    </dsp:sp>
    <dsp:sp modelId="{DE3E7FA5-0826-4230-A31D-99F938AA6D98}">
      <dsp:nvSpPr>
        <dsp:cNvPr id="0" name=""/>
        <dsp:cNvSpPr/>
      </dsp:nvSpPr>
      <dsp:spPr>
        <a:xfrm>
          <a:off x="952135" y="2471"/>
          <a:ext cx="721013" cy="7210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E2E8F-9BAE-4861-9898-667E4981EF14}">
      <dsp:nvSpPr>
        <dsp:cNvPr id="0" name=""/>
        <dsp:cNvSpPr/>
      </dsp:nvSpPr>
      <dsp:spPr>
        <a:xfrm rot="10800000">
          <a:off x="1312642" y="938712"/>
          <a:ext cx="4495754" cy="7210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4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Duty to Safeguard</a:t>
          </a:r>
        </a:p>
      </dsp:txBody>
      <dsp:txXfrm rot="10800000">
        <a:off x="1492895" y="938712"/>
        <a:ext cx="4315501" cy="721013"/>
      </dsp:txXfrm>
    </dsp:sp>
    <dsp:sp modelId="{C740AB68-1363-49B4-B783-F38C1E137449}">
      <dsp:nvSpPr>
        <dsp:cNvPr id="0" name=""/>
        <dsp:cNvSpPr/>
      </dsp:nvSpPr>
      <dsp:spPr>
        <a:xfrm>
          <a:off x="952135" y="938712"/>
          <a:ext cx="721013" cy="721013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9D93A-DBEF-4EB0-BBD4-6148DFE66018}">
      <dsp:nvSpPr>
        <dsp:cNvPr id="0" name=""/>
        <dsp:cNvSpPr/>
      </dsp:nvSpPr>
      <dsp:spPr>
        <a:xfrm rot="10800000">
          <a:off x="1293850" y="1874953"/>
          <a:ext cx="4495754" cy="7210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4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Cybersecurity 101</a:t>
          </a:r>
        </a:p>
      </dsp:txBody>
      <dsp:txXfrm rot="10800000">
        <a:off x="1474103" y="1874953"/>
        <a:ext cx="4315501" cy="721013"/>
      </dsp:txXfrm>
    </dsp:sp>
    <dsp:sp modelId="{66DDADA0-BF7C-4822-B448-39917565D5A2}">
      <dsp:nvSpPr>
        <dsp:cNvPr id="0" name=""/>
        <dsp:cNvSpPr/>
      </dsp:nvSpPr>
      <dsp:spPr>
        <a:xfrm>
          <a:off x="952135" y="1874953"/>
          <a:ext cx="721013" cy="7210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EFCA2-6814-40B9-9459-A478906B68DF}">
      <dsp:nvSpPr>
        <dsp:cNvPr id="0" name=""/>
        <dsp:cNvSpPr/>
      </dsp:nvSpPr>
      <dsp:spPr>
        <a:xfrm rot="10800000">
          <a:off x="1312642" y="2811195"/>
          <a:ext cx="4495754" cy="7210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47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Current Threats</a:t>
          </a:r>
        </a:p>
      </dsp:txBody>
      <dsp:txXfrm rot="10800000">
        <a:off x="1492895" y="2811195"/>
        <a:ext cx="4315501" cy="721013"/>
      </dsp:txXfrm>
    </dsp:sp>
    <dsp:sp modelId="{1A59AA19-EB7B-416D-9506-F61BC575A00F}">
      <dsp:nvSpPr>
        <dsp:cNvPr id="0" name=""/>
        <dsp:cNvSpPr/>
      </dsp:nvSpPr>
      <dsp:spPr>
        <a:xfrm>
          <a:off x="952135" y="2811195"/>
          <a:ext cx="721013" cy="721013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DB60A-97A9-4B0E-A77F-F002E16C4F7A}">
      <dsp:nvSpPr>
        <dsp:cNvPr id="0" name=""/>
        <dsp:cNvSpPr/>
      </dsp:nvSpPr>
      <dsp:spPr>
        <a:xfrm rot="5400000">
          <a:off x="3140093" y="-953865"/>
          <a:ext cx="1227826" cy="3492741"/>
        </a:xfrm>
        <a:prstGeom prst="round2SameRect">
          <a:avLst/>
        </a:prstGeom>
        <a:solidFill>
          <a:srgbClr val="66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2400" b="1" kern="1200" dirty="0"/>
            <a:t>Breach Notice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2400" b="1" kern="1200" dirty="0"/>
            <a:t>Reasonable Security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2400" b="1" kern="1200" dirty="0"/>
            <a:t>FTC Act</a:t>
          </a:r>
        </a:p>
      </dsp:txBody>
      <dsp:txXfrm rot="-5400000">
        <a:off x="2007636" y="238530"/>
        <a:ext cx="3432803" cy="1107950"/>
      </dsp:txXfrm>
    </dsp:sp>
    <dsp:sp modelId="{E4EEE4E6-A2B4-4203-9E67-30867AD976AB}">
      <dsp:nvSpPr>
        <dsp:cNvPr id="0" name=""/>
        <dsp:cNvSpPr/>
      </dsp:nvSpPr>
      <dsp:spPr>
        <a:xfrm>
          <a:off x="2" y="2325"/>
          <a:ext cx="2007634" cy="1534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Federal</a:t>
          </a:r>
        </a:p>
      </dsp:txBody>
      <dsp:txXfrm>
        <a:off x="74924" y="77247"/>
        <a:ext cx="1857790" cy="1384939"/>
      </dsp:txXfrm>
    </dsp:sp>
    <dsp:sp modelId="{0989E374-4810-425B-A192-7039BEC301E7}">
      <dsp:nvSpPr>
        <dsp:cNvPr id="0" name=""/>
        <dsp:cNvSpPr/>
      </dsp:nvSpPr>
      <dsp:spPr>
        <a:xfrm rot="5400000">
          <a:off x="3140093" y="634868"/>
          <a:ext cx="1227826" cy="3492741"/>
        </a:xfrm>
        <a:prstGeom prst="round2SameRect">
          <a:avLst/>
        </a:prstGeom>
        <a:solidFill>
          <a:srgbClr val="66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2400" b="1" kern="1200" dirty="0"/>
            <a:t>Breach Notice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2400" b="1" kern="1200" dirty="0"/>
            <a:t>Reasonable Security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en-US" sz="2400" b="1" kern="1200" dirty="0"/>
            <a:t>Privacy</a:t>
          </a:r>
        </a:p>
      </dsp:txBody>
      <dsp:txXfrm rot="-5400000">
        <a:off x="2007636" y="1827263"/>
        <a:ext cx="3432803" cy="1107950"/>
      </dsp:txXfrm>
    </dsp:sp>
    <dsp:sp modelId="{C9803163-3D03-40C9-A511-B64CA6CFE21F}">
      <dsp:nvSpPr>
        <dsp:cNvPr id="0" name=""/>
        <dsp:cNvSpPr/>
      </dsp:nvSpPr>
      <dsp:spPr>
        <a:xfrm>
          <a:off x="2" y="1613847"/>
          <a:ext cx="2007634" cy="1534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State</a:t>
          </a:r>
        </a:p>
      </dsp:txBody>
      <dsp:txXfrm>
        <a:off x="74924" y="1688769"/>
        <a:ext cx="1857790" cy="1384939"/>
      </dsp:txXfrm>
    </dsp:sp>
    <dsp:sp modelId="{8F6B9490-2963-4400-8369-E40273EB65EB}">
      <dsp:nvSpPr>
        <dsp:cNvPr id="0" name=""/>
        <dsp:cNvSpPr/>
      </dsp:nvSpPr>
      <dsp:spPr>
        <a:xfrm rot="5400000">
          <a:off x="3140093" y="2230196"/>
          <a:ext cx="1227826" cy="3492741"/>
        </a:xfrm>
        <a:prstGeom prst="round2SameRect">
          <a:avLst/>
        </a:prstGeom>
        <a:solidFill>
          <a:srgbClr val="66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alibri" panose="020F0502020204030204" pitchFamily="34" charset="0"/>
            </a:rPr>
            <a:t>GDPR +</a:t>
          </a:r>
        </a:p>
      </dsp:txBody>
      <dsp:txXfrm rot="-5400000">
        <a:off x="2007636" y="3422591"/>
        <a:ext cx="3432803" cy="1107950"/>
      </dsp:txXfrm>
    </dsp:sp>
    <dsp:sp modelId="{DF0B2316-60CF-43A0-9220-D02B34B5E49C}">
      <dsp:nvSpPr>
        <dsp:cNvPr id="0" name=""/>
        <dsp:cNvSpPr/>
      </dsp:nvSpPr>
      <dsp:spPr>
        <a:xfrm>
          <a:off x="2" y="3225370"/>
          <a:ext cx="2007634" cy="1534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International</a:t>
          </a:r>
        </a:p>
      </dsp:txBody>
      <dsp:txXfrm>
        <a:off x="74924" y="3300292"/>
        <a:ext cx="1857790" cy="13849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2A30B-5A3B-4434-84CA-4756AB779848}">
      <dsp:nvSpPr>
        <dsp:cNvPr id="0" name=""/>
        <dsp:cNvSpPr/>
      </dsp:nvSpPr>
      <dsp:spPr>
        <a:xfrm>
          <a:off x="0" y="434614"/>
          <a:ext cx="5452147" cy="1216800"/>
        </a:xfrm>
        <a:prstGeom prst="roundRect">
          <a:avLst/>
        </a:prstGeom>
        <a:solidFill>
          <a:srgbClr val="0070C0"/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entury Gothic" panose="020B0502020202020204" pitchFamily="34" charset="0"/>
            </a:rPr>
            <a:t>- </a:t>
          </a:r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Strong Passwords or Passphrases</a:t>
          </a:r>
        </a:p>
      </dsp:txBody>
      <dsp:txXfrm>
        <a:off x="59399" y="494013"/>
        <a:ext cx="5333349" cy="1098002"/>
      </dsp:txXfrm>
    </dsp:sp>
    <dsp:sp modelId="{FA17462E-E7FF-44AB-953B-62C1553736FA}">
      <dsp:nvSpPr>
        <dsp:cNvPr id="0" name=""/>
        <dsp:cNvSpPr/>
      </dsp:nvSpPr>
      <dsp:spPr>
        <a:xfrm>
          <a:off x="0" y="2134158"/>
          <a:ext cx="5452147" cy="1216800"/>
        </a:xfrm>
        <a:prstGeom prst="roundRect">
          <a:avLst/>
        </a:prstGeom>
        <a:solidFill>
          <a:srgbClr val="0070C0"/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- Password Manager</a:t>
          </a:r>
        </a:p>
      </dsp:txBody>
      <dsp:txXfrm>
        <a:off x="59399" y="2193557"/>
        <a:ext cx="5333349" cy="1098002"/>
      </dsp:txXfrm>
    </dsp:sp>
    <dsp:sp modelId="{3D0EB02C-AF92-4F1B-A258-1770F51D2102}">
      <dsp:nvSpPr>
        <dsp:cNvPr id="0" name=""/>
        <dsp:cNvSpPr/>
      </dsp:nvSpPr>
      <dsp:spPr>
        <a:xfrm>
          <a:off x="0" y="3903765"/>
          <a:ext cx="5452147" cy="1150350"/>
        </a:xfrm>
        <a:prstGeom prst="roundRect">
          <a:avLst/>
        </a:prstGeom>
        <a:solidFill>
          <a:srgbClr val="0070C0"/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- Multifactor Authentication</a:t>
          </a:r>
        </a:p>
      </dsp:txBody>
      <dsp:txXfrm>
        <a:off x="56155" y="3959920"/>
        <a:ext cx="5339837" cy="10380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2A30B-5A3B-4434-84CA-4756AB779848}">
      <dsp:nvSpPr>
        <dsp:cNvPr id="0" name=""/>
        <dsp:cNvSpPr/>
      </dsp:nvSpPr>
      <dsp:spPr>
        <a:xfrm>
          <a:off x="0" y="1049619"/>
          <a:ext cx="4557874" cy="1216800"/>
        </a:xfrm>
        <a:prstGeom prst="roundRect">
          <a:avLst/>
        </a:prstGeom>
        <a:solidFill>
          <a:srgbClr val="0070C0"/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Century Gothic" panose="020B0502020202020204" pitchFamily="34" charset="0"/>
            </a:rPr>
            <a:t>- Access Control</a:t>
          </a:r>
        </a:p>
      </dsp:txBody>
      <dsp:txXfrm>
        <a:off x="59399" y="1109018"/>
        <a:ext cx="4439076" cy="1098002"/>
      </dsp:txXfrm>
    </dsp:sp>
    <dsp:sp modelId="{FA17462E-E7FF-44AB-953B-62C1553736FA}">
      <dsp:nvSpPr>
        <dsp:cNvPr id="0" name=""/>
        <dsp:cNvSpPr/>
      </dsp:nvSpPr>
      <dsp:spPr>
        <a:xfrm>
          <a:off x="0" y="2635621"/>
          <a:ext cx="4557874" cy="1216800"/>
        </a:xfrm>
        <a:prstGeom prst="roundRect">
          <a:avLst/>
        </a:prstGeom>
        <a:solidFill>
          <a:srgbClr val="0070C0"/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Century Gothic" panose="020B0502020202020204" pitchFamily="34" charset="0"/>
            </a:rPr>
            <a:t>- Segmentation</a:t>
          </a:r>
        </a:p>
      </dsp:txBody>
      <dsp:txXfrm>
        <a:off x="59399" y="2695020"/>
        <a:ext cx="4439076" cy="1098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E5E23-7063-4A9B-9653-C5810504693F}">
      <dsp:nvSpPr>
        <dsp:cNvPr id="0" name=""/>
        <dsp:cNvSpPr/>
      </dsp:nvSpPr>
      <dsp:spPr>
        <a:xfrm>
          <a:off x="0" y="882"/>
          <a:ext cx="6661150" cy="7548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Immediately implement the best practices.</a:t>
          </a:r>
        </a:p>
      </dsp:txBody>
      <dsp:txXfrm>
        <a:off x="36849" y="37731"/>
        <a:ext cx="6587452" cy="681153"/>
      </dsp:txXfrm>
    </dsp:sp>
    <dsp:sp modelId="{6848466A-07C4-44C5-A9BE-CE4D2F977689}">
      <dsp:nvSpPr>
        <dsp:cNvPr id="0" name=""/>
        <dsp:cNvSpPr/>
      </dsp:nvSpPr>
      <dsp:spPr>
        <a:xfrm>
          <a:off x="0" y="781605"/>
          <a:ext cx="6661150" cy="1141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2. Backup your data, system images, and configurations frequently, regularly test them, and keep the backups offline.</a:t>
          </a:r>
          <a:endParaRPr lang="en-US" sz="2400" kern="1200" dirty="0"/>
        </a:p>
      </dsp:txBody>
      <dsp:txXfrm>
        <a:off x="55744" y="837349"/>
        <a:ext cx="6549662" cy="1030426"/>
      </dsp:txXfrm>
    </dsp:sp>
    <dsp:sp modelId="{B85E76BB-5103-499F-A38A-286D806052B1}">
      <dsp:nvSpPr>
        <dsp:cNvPr id="0" name=""/>
        <dsp:cNvSpPr/>
      </dsp:nvSpPr>
      <dsp:spPr>
        <a:xfrm>
          <a:off x="0" y="1914590"/>
          <a:ext cx="6661150" cy="1141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3. Update and patch operating systems, applications, and firmware as soon as possible and maintain the process consistently.</a:t>
          </a:r>
          <a:endParaRPr lang="en-US" sz="2400" kern="1200" dirty="0"/>
        </a:p>
      </dsp:txBody>
      <dsp:txXfrm>
        <a:off x="55744" y="1970334"/>
        <a:ext cx="6549662" cy="1030426"/>
      </dsp:txXfrm>
    </dsp:sp>
    <dsp:sp modelId="{3294FCFA-695F-482A-A61A-AADFF7893D01}">
      <dsp:nvSpPr>
        <dsp:cNvPr id="0" name=""/>
        <dsp:cNvSpPr/>
      </dsp:nvSpPr>
      <dsp:spPr>
        <a:xfrm>
          <a:off x="0" y="3064975"/>
          <a:ext cx="6661150" cy="1141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0" i="0" kern="1200" dirty="0"/>
            <a:t>4. Test your Incident Response Plan ( if you do not have one – develop a plan with urgency).</a:t>
          </a:r>
        </a:p>
      </dsp:txBody>
      <dsp:txXfrm>
        <a:off x="55744" y="3120719"/>
        <a:ext cx="6549662" cy="1030426"/>
      </dsp:txXfrm>
    </dsp:sp>
    <dsp:sp modelId="{59D0466C-3C0C-4C04-80A2-E04EEC919FB5}">
      <dsp:nvSpPr>
        <dsp:cNvPr id="0" name=""/>
        <dsp:cNvSpPr/>
      </dsp:nvSpPr>
      <dsp:spPr>
        <a:xfrm>
          <a:off x="0" y="4215361"/>
          <a:ext cx="6661150" cy="1141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0" i="0" kern="1200" dirty="0"/>
            <a:t>5. Test your systems and environments for vulnerabilities and gaps. Ask your partners and vendors to do the same.</a:t>
          </a:r>
        </a:p>
      </dsp:txBody>
      <dsp:txXfrm>
        <a:off x="55744" y="4271105"/>
        <a:ext cx="6549662" cy="1030426"/>
      </dsp:txXfrm>
    </dsp:sp>
    <dsp:sp modelId="{49092F89-02DA-4FFA-9F05-3E03D4E8A893}">
      <dsp:nvSpPr>
        <dsp:cNvPr id="0" name=""/>
        <dsp:cNvSpPr/>
      </dsp:nvSpPr>
      <dsp:spPr>
        <a:xfrm>
          <a:off x="0" y="5365747"/>
          <a:ext cx="6661150" cy="7743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6. Segment your Networks and Data.</a:t>
          </a:r>
          <a:endParaRPr lang="en-US" sz="2400" kern="1200" dirty="0"/>
        </a:p>
      </dsp:txBody>
      <dsp:txXfrm>
        <a:off x="37799" y="5403546"/>
        <a:ext cx="6585552" cy="69871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547E6-D658-44B6-913B-EB831D8C39B0}">
      <dsp:nvSpPr>
        <dsp:cNvPr id="0" name=""/>
        <dsp:cNvSpPr/>
      </dsp:nvSpPr>
      <dsp:spPr>
        <a:xfrm>
          <a:off x="0" y="219805"/>
          <a:ext cx="6661150" cy="81683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 Immediately implement the best practices:</a:t>
          </a:r>
        </a:p>
      </dsp:txBody>
      <dsp:txXfrm>
        <a:off x="39874" y="259679"/>
        <a:ext cx="6581402" cy="737083"/>
      </dsp:txXfrm>
    </dsp:sp>
    <dsp:sp modelId="{7E2472E5-7D4B-4339-9EB2-4DD6F49CCEF9}">
      <dsp:nvSpPr>
        <dsp:cNvPr id="0" name=""/>
        <dsp:cNvSpPr/>
      </dsp:nvSpPr>
      <dsp:spPr>
        <a:xfrm>
          <a:off x="0" y="1294185"/>
          <a:ext cx="6661150" cy="1055978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 </a:t>
          </a:r>
          <a:r>
            <a:rPr lang="en-US" sz="2400" u="sng" kern="1200" dirty="0"/>
            <a:t>m</a:t>
          </a:r>
          <a:r>
            <a:rPr lang="en-US" sz="2400" b="0" i="0" u="sng" kern="1200" dirty="0"/>
            <a:t>ultifactor authentication </a:t>
          </a:r>
          <a:r>
            <a:rPr lang="en-US" sz="2400" b="0" i="0" kern="1200" dirty="0"/>
            <a:t>(because passwords alone are routinely compromised),</a:t>
          </a:r>
          <a:endParaRPr lang="en-US" sz="2400" kern="1200" dirty="0"/>
        </a:p>
      </dsp:txBody>
      <dsp:txXfrm>
        <a:off x="51549" y="1345734"/>
        <a:ext cx="6558052" cy="952880"/>
      </dsp:txXfrm>
    </dsp:sp>
    <dsp:sp modelId="{5E052C18-1019-4524-8FDA-731580803906}">
      <dsp:nvSpPr>
        <dsp:cNvPr id="0" name=""/>
        <dsp:cNvSpPr/>
      </dsp:nvSpPr>
      <dsp:spPr>
        <a:xfrm>
          <a:off x="0" y="2534484"/>
          <a:ext cx="6661150" cy="918633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 </a:t>
          </a:r>
          <a:r>
            <a:rPr lang="en-US" sz="2400" u="sng" kern="1200" dirty="0"/>
            <a:t>e</a:t>
          </a:r>
          <a:r>
            <a:rPr lang="en-US" sz="2400" b="0" i="0" u="sng" kern="1200" dirty="0"/>
            <a:t>ndpoint detection &amp; response </a:t>
          </a:r>
          <a:r>
            <a:rPr lang="en-US" sz="2400" b="0" i="0" kern="1200" dirty="0"/>
            <a:t>system (to hunt for malicious activity on a network and block it)</a:t>
          </a:r>
          <a:endParaRPr lang="en-US" sz="2400" kern="1200" dirty="0"/>
        </a:p>
      </dsp:txBody>
      <dsp:txXfrm>
        <a:off x="44844" y="2579328"/>
        <a:ext cx="6571462" cy="828945"/>
      </dsp:txXfrm>
    </dsp:sp>
    <dsp:sp modelId="{298B220C-4623-4098-8C24-31DA1ADE57CD}">
      <dsp:nvSpPr>
        <dsp:cNvPr id="0" name=""/>
        <dsp:cNvSpPr/>
      </dsp:nvSpPr>
      <dsp:spPr>
        <a:xfrm>
          <a:off x="0" y="3637438"/>
          <a:ext cx="6661150" cy="1070616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 </a:t>
          </a:r>
          <a:r>
            <a:rPr lang="en-US" sz="2400" u="sng" kern="1200" dirty="0"/>
            <a:t>e</a:t>
          </a:r>
          <a:r>
            <a:rPr lang="en-US" sz="2400" b="0" i="0" u="sng" kern="1200" dirty="0"/>
            <a:t>ncrypt all data</a:t>
          </a:r>
          <a:r>
            <a:rPr lang="en-US" sz="2400" b="0" i="0" kern="1200" dirty="0"/>
            <a:t>, at rest and in use (so if data is stolen, it is unusable)</a:t>
          </a:r>
          <a:endParaRPr lang="en-US" sz="2400" kern="1200" dirty="0"/>
        </a:p>
      </dsp:txBody>
      <dsp:txXfrm>
        <a:off x="52263" y="3689701"/>
        <a:ext cx="6556624" cy="966090"/>
      </dsp:txXfrm>
    </dsp:sp>
    <dsp:sp modelId="{92144583-EC93-4FFD-9BBF-4CDE6432DA32}">
      <dsp:nvSpPr>
        <dsp:cNvPr id="0" name=""/>
        <dsp:cNvSpPr/>
      </dsp:nvSpPr>
      <dsp:spPr>
        <a:xfrm>
          <a:off x="0" y="4892374"/>
          <a:ext cx="6661150" cy="113967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 d</a:t>
          </a:r>
          <a:r>
            <a:rPr lang="en-US" sz="2400" b="0" i="0" kern="1200" dirty="0"/>
            <a:t>evelop or seek a skilled, empowered </a:t>
          </a:r>
          <a:r>
            <a:rPr lang="en-US" sz="2400" b="0" i="0" u="sng" kern="1200" dirty="0"/>
            <a:t>security</a:t>
          </a:r>
          <a:r>
            <a:rPr lang="en-US" sz="2400" b="0" i="0" kern="1200" dirty="0"/>
            <a:t> </a:t>
          </a:r>
          <a:r>
            <a:rPr lang="en-US" sz="2400" b="0" i="0" u="sng" kern="1200" dirty="0"/>
            <a:t>team</a:t>
          </a:r>
          <a:r>
            <a:rPr lang="en-US" sz="2400" b="0" i="0" kern="1200" dirty="0"/>
            <a:t> (to patch rapidly, and share and incorporate threat information in your defenses)</a:t>
          </a:r>
          <a:endParaRPr lang="en-US" sz="2400" kern="1200" dirty="0"/>
        </a:p>
      </dsp:txBody>
      <dsp:txXfrm>
        <a:off x="55635" y="4948009"/>
        <a:ext cx="6549880" cy="102840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0370C-3BD4-4DAF-95FA-C9681F7DA418}">
      <dsp:nvSpPr>
        <dsp:cNvPr id="0" name=""/>
        <dsp:cNvSpPr/>
      </dsp:nvSpPr>
      <dsp:spPr>
        <a:xfrm>
          <a:off x="1080656" y="1647"/>
          <a:ext cx="4322625" cy="7227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1" tIns="183570" rIns="83871" bIns="1835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Click on a link</a:t>
          </a:r>
        </a:p>
      </dsp:txBody>
      <dsp:txXfrm>
        <a:off x="1080656" y="1647"/>
        <a:ext cx="4322625" cy="722715"/>
      </dsp:txXfrm>
    </dsp:sp>
    <dsp:sp modelId="{1F460E8C-3FFB-45EF-935A-6B8C1A0D41F4}">
      <dsp:nvSpPr>
        <dsp:cNvPr id="0" name=""/>
        <dsp:cNvSpPr/>
      </dsp:nvSpPr>
      <dsp:spPr>
        <a:xfrm>
          <a:off x="0" y="1647"/>
          <a:ext cx="1080656" cy="722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5" tIns="71388" rIns="57185" bIns="7138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Click </a:t>
          </a:r>
        </a:p>
      </dsp:txBody>
      <dsp:txXfrm>
        <a:off x="0" y="1647"/>
        <a:ext cx="1080656" cy="722715"/>
      </dsp:txXfrm>
    </dsp:sp>
    <dsp:sp modelId="{54DA3674-EEDB-47D6-AE0F-62F80229F638}">
      <dsp:nvSpPr>
        <dsp:cNvPr id="0" name=""/>
        <dsp:cNvSpPr/>
      </dsp:nvSpPr>
      <dsp:spPr>
        <a:xfrm>
          <a:off x="1080656" y="767726"/>
          <a:ext cx="4322625" cy="7227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1" tIns="183570" rIns="83871" bIns="1835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Open an attachment</a:t>
          </a:r>
        </a:p>
      </dsp:txBody>
      <dsp:txXfrm>
        <a:off x="1080656" y="767726"/>
        <a:ext cx="4322625" cy="722715"/>
      </dsp:txXfrm>
    </dsp:sp>
    <dsp:sp modelId="{19FF3160-C886-45E4-B5D4-1D880D20D06C}">
      <dsp:nvSpPr>
        <dsp:cNvPr id="0" name=""/>
        <dsp:cNvSpPr/>
      </dsp:nvSpPr>
      <dsp:spPr>
        <a:xfrm>
          <a:off x="0" y="767726"/>
          <a:ext cx="1080656" cy="722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5" tIns="71388" rIns="57185" bIns="7138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Open</a:t>
          </a:r>
        </a:p>
      </dsp:txBody>
      <dsp:txXfrm>
        <a:off x="0" y="767726"/>
        <a:ext cx="1080656" cy="722715"/>
      </dsp:txXfrm>
    </dsp:sp>
    <dsp:sp modelId="{437D1F81-DA58-4AA1-9AE5-1A73ACCCE6CD}">
      <dsp:nvSpPr>
        <dsp:cNvPr id="0" name=""/>
        <dsp:cNvSpPr/>
      </dsp:nvSpPr>
      <dsp:spPr>
        <a:xfrm>
          <a:off x="1080656" y="1533805"/>
          <a:ext cx="4322625" cy="7227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1" tIns="183570" rIns="83871" bIns="1835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Visit a malicious website</a:t>
          </a:r>
        </a:p>
      </dsp:txBody>
      <dsp:txXfrm>
        <a:off x="1080656" y="1533805"/>
        <a:ext cx="4322625" cy="722715"/>
      </dsp:txXfrm>
    </dsp:sp>
    <dsp:sp modelId="{7299C24A-90EC-423F-8C09-D4495F5CD1F8}">
      <dsp:nvSpPr>
        <dsp:cNvPr id="0" name=""/>
        <dsp:cNvSpPr/>
      </dsp:nvSpPr>
      <dsp:spPr>
        <a:xfrm>
          <a:off x="0" y="1533805"/>
          <a:ext cx="1080656" cy="722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5" tIns="71388" rIns="57185" bIns="7138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Visit</a:t>
          </a:r>
        </a:p>
      </dsp:txBody>
      <dsp:txXfrm>
        <a:off x="0" y="1533805"/>
        <a:ext cx="1080656" cy="722715"/>
      </dsp:txXfrm>
    </dsp:sp>
    <dsp:sp modelId="{B2CC368C-845C-40B4-9DE2-3502CDBAD99C}">
      <dsp:nvSpPr>
        <dsp:cNvPr id="0" name=""/>
        <dsp:cNvSpPr/>
      </dsp:nvSpPr>
      <dsp:spPr>
        <a:xfrm>
          <a:off x="1080656" y="2344251"/>
          <a:ext cx="4322625" cy="7227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1" tIns="183570" rIns="83871" bIns="1835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Enter information</a:t>
          </a:r>
        </a:p>
      </dsp:txBody>
      <dsp:txXfrm>
        <a:off x="1080656" y="2344251"/>
        <a:ext cx="4322625" cy="722715"/>
      </dsp:txXfrm>
    </dsp:sp>
    <dsp:sp modelId="{FDF2BBF5-9324-46A4-98C5-53D76B94B9EB}">
      <dsp:nvSpPr>
        <dsp:cNvPr id="0" name=""/>
        <dsp:cNvSpPr/>
      </dsp:nvSpPr>
      <dsp:spPr>
        <a:xfrm>
          <a:off x="0" y="2299883"/>
          <a:ext cx="1080656" cy="722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5" tIns="71388" rIns="57185" bIns="7138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Enter</a:t>
          </a:r>
        </a:p>
      </dsp:txBody>
      <dsp:txXfrm>
        <a:off x="0" y="2299883"/>
        <a:ext cx="1080656" cy="722715"/>
      </dsp:txXfrm>
    </dsp:sp>
    <dsp:sp modelId="{6C718DE5-6D06-4D02-B514-1CE3F3A62789}">
      <dsp:nvSpPr>
        <dsp:cNvPr id="0" name=""/>
        <dsp:cNvSpPr/>
      </dsp:nvSpPr>
      <dsp:spPr>
        <a:xfrm>
          <a:off x="1114848" y="3067610"/>
          <a:ext cx="4288433" cy="7227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1" tIns="183570" rIns="83871" bIns="1835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Send information or money</a:t>
          </a:r>
        </a:p>
      </dsp:txBody>
      <dsp:txXfrm>
        <a:off x="1114848" y="3067610"/>
        <a:ext cx="4288433" cy="722715"/>
      </dsp:txXfrm>
    </dsp:sp>
    <dsp:sp modelId="{A904E9F9-FD09-4BB6-9BF4-264A105871C5}">
      <dsp:nvSpPr>
        <dsp:cNvPr id="0" name=""/>
        <dsp:cNvSpPr/>
      </dsp:nvSpPr>
      <dsp:spPr>
        <a:xfrm>
          <a:off x="0" y="3065962"/>
          <a:ext cx="1080656" cy="722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5" tIns="71388" rIns="57185" bIns="7138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Send</a:t>
          </a:r>
        </a:p>
      </dsp:txBody>
      <dsp:txXfrm>
        <a:off x="0" y="3065962"/>
        <a:ext cx="1080656" cy="72271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E68DD-0745-49A2-BF2C-F35791F893E2}">
      <dsp:nvSpPr>
        <dsp:cNvPr id="0" name=""/>
        <dsp:cNvSpPr/>
      </dsp:nvSpPr>
      <dsp:spPr>
        <a:xfrm>
          <a:off x="304026" y="392450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50151-2FD2-4512-AFEF-CFDB4693495B}">
      <dsp:nvSpPr>
        <dsp:cNvPr id="0" name=""/>
        <dsp:cNvSpPr/>
      </dsp:nvSpPr>
      <dsp:spPr>
        <a:xfrm>
          <a:off x="504891" y="593315"/>
          <a:ext cx="540791" cy="5407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DF43F-755C-4E29-AA90-0FD62C6FE628}">
      <dsp:nvSpPr>
        <dsp:cNvPr id="0" name=""/>
        <dsp:cNvSpPr/>
      </dsp:nvSpPr>
      <dsp:spPr>
        <a:xfrm>
          <a:off x="2728" y="1628544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Clients</a:t>
          </a:r>
          <a:endParaRPr lang="en-US" sz="1600" kern="1200" dirty="0"/>
        </a:p>
      </dsp:txBody>
      <dsp:txXfrm>
        <a:off x="2728" y="1628544"/>
        <a:ext cx="1545117" cy="618046"/>
      </dsp:txXfrm>
    </dsp:sp>
    <dsp:sp modelId="{B5BE8CCD-AD42-4146-81D6-734EFFB89921}">
      <dsp:nvSpPr>
        <dsp:cNvPr id="0" name=""/>
        <dsp:cNvSpPr/>
      </dsp:nvSpPr>
      <dsp:spPr>
        <a:xfrm>
          <a:off x="2119539" y="392450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83F90-E667-4C26-85E2-A34DA33FA212}">
      <dsp:nvSpPr>
        <dsp:cNvPr id="0" name=""/>
        <dsp:cNvSpPr/>
      </dsp:nvSpPr>
      <dsp:spPr>
        <a:xfrm>
          <a:off x="2320404" y="593315"/>
          <a:ext cx="540791" cy="5407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4D012-BB22-49A5-9085-9765A8BA96DD}">
      <dsp:nvSpPr>
        <dsp:cNvPr id="0" name=""/>
        <dsp:cNvSpPr/>
      </dsp:nvSpPr>
      <dsp:spPr>
        <a:xfrm>
          <a:off x="1818241" y="1628544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Co-counsel</a:t>
          </a:r>
          <a:endParaRPr lang="en-US" sz="1600" kern="1200" dirty="0"/>
        </a:p>
      </dsp:txBody>
      <dsp:txXfrm>
        <a:off x="1818241" y="1628544"/>
        <a:ext cx="1545117" cy="618046"/>
      </dsp:txXfrm>
    </dsp:sp>
    <dsp:sp modelId="{05D1911C-584D-4E94-99AA-FA7A3CCB36E6}">
      <dsp:nvSpPr>
        <dsp:cNvPr id="0" name=""/>
        <dsp:cNvSpPr/>
      </dsp:nvSpPr>
      <dsp:spPr>
        <a:xfrm>
          <a:off x="3935051" y="392450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B3002-295B-43BF-8516-0F79D4D01A22}">
      <dsp:nvSpPr>
        <dsp:cNvPr id="0" name=""/>
        <dsp:cNvSpPr/>
      </dsp:nvSpPr>
      <dsp:spPr>
        <a:xfrm>
          <a:off x="4135917" y="593315"/>
          <a:ext cx="540791" cy="5407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EC39C-6ECA-478C-A381-1EAD1C3A755C}">
      <dsp:nvSpPr>
        <dsp:cNvPr id="0" name=""/>
        <dsp:cNvSpPr/>
      </dsp:nvSpPr>
      <dsp:spPr>
        <a:xfrm>
          <a:off x="3633754" y="1628544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Opposing counsel</a:t>
          </a:r>
          <a:endParaRPr lang="en-US" sz="1600" kern="1200" dirty="0"/>
        </a:p>
      </dsp:txBody>
      <dsp:txXfrm>
        <a:off x="3633754" y="1628544"/>
        <a:ext cx="1545117" cy="618046"/>
      </dsp:txXfrm>
    </dsp:sp>
    <dsp:sp modelId="{9E5AA5C2-FC35-4F12-A7D6-0DFD7F812565}">
      <dsp:nvSpPr>
        <dsp:cNvPr id="0" name=""/>
        <dsp:cNvSpPr/>
      </dsp:nvSpPr>
      <dsp:spPr>
        <a:xfrm>
          <a:off x="304026" y="2632870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7A4D3-8CA0-401E-8128-E127821F8D27}">
      <dsp:nvSpPr>
        <dsp:cNvPr id="0" name=""/>
        <dsp:cNvSpPr/>
      </dsp:nvSpPr>
      <dsp:spPr>
        <a:xfrm>
          <a:off x="504891" y="2833735"/>
          <a:ext cx="540791" cy="5407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2EB72-8C9C-4509-8E55-DD31380A7E23}">
      <dsp:nvSpPr>
        <dsp:cNvPr id="0" name=""/>
        <dsp:cNvSpPr/>
      </dsp:nvSpPr>
      <dsp:spPr>
        <a:xfrm>
          <a:off x="2728" y="3767295"/>
          <a:ext cx="1545117" cy="93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Suppliers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Service providers</a:t>
          </a:r>
          <a:endParaRPr lang="en-US" sz="1600" kern="1200" dirty="0"/>
        </a:p>
      </dsp:txBody>
      <dsp:txXfrm>
        <a:off x="2728" y="3767295"/>
        <a:ext cx="1545117" cy="931310"/>
      </dsp:txXfrm>
    </dsp:sp>
    <dsp:sp modelId="{921B2368-7B83-4FD3-B8C8-60D566BD304C}">
      <dsp:nvSpPr>
        <dsp:cNvPr id="0" name=""/>
        <dsp:cNvSpPr/>
      </dsp:nvSpPr>
      <dsp:spPr>
        <a:xfrm>
          <a:off x="2119539" y="2711186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A7A67-3785-407B-8495-3E2447CC5B7A}">
      <dsp:nvSpPr>
        <dsp:cNvPr id="0" name=""/>
        <dsp:cNvSpPr/>
      </dsp:nvSpPr>
      <dsp:spPr>
        <a:xfrm>
          <a:off x="2320404" y="2912051"/>
          <a:ext cx="540791" cy="5407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FCFC6-D05A-4F1D-98A7-5EE48A303D58}">
      <dsp:nvSpPr>
        <dsp:cNvPr id="0" name=""/>
        <dsp:cNvSpPr/>
      </dsp:nvSpPr>
      <dsp:spPr>
        <a:xfrm>
          <a:off x="1823618" y="3764066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Bar groups</a:t>
          </a:r>
          <a:endParaRPr lang="en-US" sz="1600" kern="1200" dirty="0"/>
        </a:p>
      </dsp:txBody>
      <dsp:txXfrm>
        <a:off x="1823618" y="3764066"/>
        <a:ext cx="1545117" cy="618046"/>
      </dsp:txXfrm>
    </dsp:sp>
    <dsp:sp modelId="{3550EB43-D0B5-41B4-B5D4-9B6CE24475FD}">
      <dsp:nvSpPr>
        <dsp:cNvPr id="0" name=""/>
        <dsp:cNvSpPr/>
      </dsp:nvSpPr>
      <dsp:spPr>
        <a:xfrm>
          <a:off x="3935051" y="2711186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D5D2B-AE0E-42D2-B89D-0798961EB548}">
      <dsp:nvSpPr>
        <dsp:cNvPr id="0" name=""/>
        <dsp:cNvSpPr/>
      </dsp:nvSpPr>
      <dsp:spPr>
        <a:xfrm>
          <a:off x="4135917" y="2912051"/>
          <a:ext cx="540791" cy="5407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5C15D-78B2-41B1-BA86-9601551B89ED}">
      <dsp:nvSpPr>
        <dsp:cNvPr id="0" name=""/>
        <dsp:cNvSpPr/>
      </dsp:nvSpPr>
      <dsp:spPr>
        <a:xfrm>
          <a:off x="3604396" y="3771284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Courts</a:t>
          </a:r>
          <a:endParaRPr lang="en-US" sz="1600" kern="1200" dirty="0"/>
        </a:p>
      </dsp:txBody>
      <dsp:txXfrm>
        <a:off x="3604396" y="3771284"/>
        <a:ext cx="1545117" cy="61804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F1339-70C5-469B-956E-A8F63FFF642B}">
      <dsp:nvSpPr>
        <dsp:cNvPr id="0" name=""/>
        <dsp:cNvSpPr/>
      </dsp:nvSpPr>
      <dsp:spPr>
        <a:xfrm>
          <a:off x="0" y="2002"/>
          <a:ext cx="10515600" cy="8591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 Understand the ethical duty to take </a:t>
          </a:r>
          <a:r>
            <a:rPr lang="en-US" sz="2400" b="1" u="sng" kern="1200" dirty="0"/>
            <a:t>competent and reasonable measures </a:t>
          </a:r>
          <a:r>
            <a:rPr lang="en-US" sz="2400" b="1" kern="1200" dirty="0"/>
            <a:t>to safeguard client information.</a:t>
          </a:r>
        </a:p>
      </dsp:txBody>
      <dsp:txXfrm>
        <a:off x="41940" y="43942"/>
        <a:ext cx="10431720" cy="775270"/>
      </dsp:txXfrm>
    </dsp:sp>
    <dsp:sp modelId="{222F0695-B32F-4FDC-BED3-B8B750C77CAC}">
      <dsp:nvSpPr>
        <dsp:cNvPr id="0" name=""/>
        <dsp:cNvSpPr/>
      </dsp:nvSpPr>
      <dsp:spPr>
        <a:xfrm>
          <a:off x="0" y="874048"/>
          <a:ext cx="10515600" cy="8591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2. Prepare or update a </a:t>
          </a:r>
          <a:r>
            <a:rPr lang="en-US" sz="2400" b="1" u="sng" kern="1200" dirty="0"/>
            <a:t>comprehensive cybersecurity program</a:t>
          </a:r>
          <a:r>
            <a:rPr lang="en-US" sz="2400" b="1" kern="1200" dirty="0"/>
            <a:t>.</a:t>
          </a:r>
        </a:p>
      </dsp:txBody>
      <dsp:txXfrm>
        <a:off x="41940" y="915988"/>
        <a:ext cx="10431720" cy="775270"/>
      </dsp:txXfrm>
    </dsp:sp>
    <dsp:sp modelId="{F5795A5C-0842-4D33-A3DB-2B56079F1385}">
      <dsp:nvSpPr>
        <dsp:cNvPr id="0" name=""/>
        <dsp:cNvSpPr/>
      </dsp:nvSpPr>
      <dsp:spPr>
        <a:xfrm>
          <a:off x="0" y="1746093"/>
          <a:ext cx="10515600" cy="8591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3. Prepare or update an </a:t>
          </a:r>
          <a:r>
            <a:rPr lang="en-US" sz="2400" b="1" u="sng" kern="1200" dirty="0"/>
            <a:t>incident response plan</a:t>
          </a:r>
          <a:r>
            <a:rPr lang="en-US" sz="2400" b="1" kern="1200" dirty="0"/>
            <a:t>.</a:t>
          </a:r>
        </a:p>
      </dsp:txBody>
      <dsp:txXfrm>
        <a:off x="41940" y="1788033"/>
        <a:ext cx="10431720" cy="775270"/>
      </dsp:txXfrm>
    </dsp:sp>
    <dsp:sp modelId="{65EE4474-EF9E-40F8-AE73-9EAC968A1C55}">
      <dsp:nvSpPr>
        <dsp:cNvPr id="0" name=""/>
        <dsp:cNvSpPr/>
      </dsp:nvSpPr>
      <dsp:spPr>
        <a:xfrm>
          <a:off x="0" y="2618139"/>
          <a:ext cx="10515600" cy="8591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4. Get </a:t>
          </a:r>
          <a:r>
            <a:rPr lang="en-US" sz="2400" b="1" u="sng" kern="1200" dirty="0"/>
            <a:t>qualified help</a:t>
          </a:r>
          <a:r>
            <a:rPr lang="en-US" sz="2400" b="1" u="none" kern="1200" dirty="0"/>
            <a:t> </a:t>
          </a:r>
          <a:r>
            <a:rPr lang="en-US" sz="2400" b="1" kern="1200" dirty="0"/>
            <a:t>if you need it.</a:t>
          </a:r>
        </a:p>
      </dsp:txBody>
      <dsp:txXfrm>
        <a:off x="41940" y="2660079"/>
        <a:ext cx="10431720" cy="775270"/>
      </dsp:txXfrm>
    </dsp:sp>
    <dsp:sp modelId="{3350D254-72A7-443C-B26A-9EA59C573AA9}">
      <dsp:nvSpPr>
        <dsp:cNvPr id="0" name=""/>
        <dsp:cNvSpPr/>
      </dsp:nvSpPr>
      <dsp:spPr>
        <a:xfrm>
          <a:off x="0" y="3490184"/>
          <a:ext cx="10515600" cy="8591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5. Maintain </a:t>
          </a:r>
          <a:r>
            <a:rPr lang="en-US" sz="2400" b="1" u="sng" kern="1200" dirty="0"/>
            <a:t>constant cybersecurity awareness</a:t>
          </a:r>
          <a:r>
            <a:rPr lang="en-US" sz="2400" b="1" kern="1200" dirty="0"/>
            <a:t>, by every user, every time they’re using technology.</a:t>
          </a:r>
        </a:p>
      </dsp:txBody>
      <dsp:txXfrm>
        <a:off x="41940" y="3532124"/>
        <a:ext cx="10431720" cy="775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4AB8B-1163-49D4-85B3-FF7906F3DF89}">
      <dsp:nvSpPr>
        <dsp:cNvPr id="0" name=""/>
        <dsp:cNvSpPr/>
      </dsp:nvSpPr>
      <dsp:spPr>
        <a:xfrm>
          <a:off x="0" y="14679"/>
          <a:ext cx="4206077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  </a:t>
          </a:r>
          <a:r>
            <a:rPr lang="en-US" sz="3200" b="0" kern="1200" dirty="0"/>
            <a:t>Ethics Rules</a:t>
          </a:r>
        </a:p>
      </dsp:txBody>
      <dsp:txXfrm>
        <a:off x="37467" y="52146"/>
        <a:ext cx="4131143" cy="692586"/>
      </dsp:txXfrm>
    </dsp:sp>
    <dsp:sp modelId="{C5AAB5D5-3EA0-4CE8-859C-CBA2E7262599}">
      <dsp:nvSpPr>
        <dsp:cNvPr id="0" name=""/>
        <dsp:cNvSpPr/>
      </dsp:nvSpPr>
      <dsp:spPr>
        <a:xfrm>
          <a:off x="0" y="874359"/>
          <a:ext cx="4206077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  </a:t>
          </a:r>
          <a:r>
            <a:rPr lang="en-US" sz="3200" b="0" kern="1200" dirty="0"/>
            <a:t>Common Law</a:t>
          </a:r>
        </a:p>
      </dsp:txBody>
      <dsp:txXfrm>
        <a:off x="37467" y="911826"/>
        <a:ext cx="4131143" cy="692586"/>
      </dsp:txXfrm>
    </dsp:sp>
    <dsp:sp modelId="{FCBC8131-CE89-44D3-8A11-D01011A21211}">
      <dsp:nvSpPr>
        <dsp:cNvPr id="0" name=""/>
        <dsp:cNvSpPr/>
      </dsp:nvSpPr>
      <dsp:spPr>
        <a:xfrm>
          <a:off x="0" y="1734039"/>
          <a:ext cx="4206077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  </a:t>
          </a:r>
          <a:r>
            <a:rPr lang="en-US" sz="3200" b="0" kern="1200" dirty="0"/>
            <a:t>Contracts</a:t>
          </a:r>
        </a:p>
      </dsp:txBody>
      <dsp:txXfrm>
        <a:off x="37467" y="1771506"/>
        <a:ext cx="4131143" cy="692586"/>
      </dsp:txXfrm>
    </dsp:sp>
    <dsp:sp modelId="{98D21DAF-DCCE-4057-8690-5D7E6F9812F3}">
      <dsp:nvSpPr>
        <dsp:cNvPr id="0" name=""/>
        <dsp:cNvSpPr/>
      </dsp:nvSpPr>
      <dsp:spPr>
        <a:xfrm>
          <a:off x="0" y="2593720"/>
          <a:ext cx="4206077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  Laws and Regulations</a:t>
          </a:r>
        </a:p>
      </dsp:txBody>
      <dsp:txXfrm>
        <a:off x="37467" y="2631187"/>
        <a:ext cx="4131143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EC19B-A1BE-449B-ADC2-1C03E7F28717}">
      <dsp:nvSpPr>
        <dsp:cNvPr id="0" name=""/>
        <dsp:cNvSpPr/>
      </dsp:nvSpPr>
      <dsp:spPr>
        <a:xfrm>
          <a:off x="0" y="1589"/>
          <a:ext cx="6919722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  </a:t>
          </a:r>
          <a:r>
            <a:rPr lang="en-US" sz="2400" b="1" kern="1200" dirty="0"/>
            <a:t>Ethics Rules</a:t>
          </a:r>
          <a:r>
            <a:rPr lang="en-US" sz="2400" b="0" kern="1200" dirty="0"/>
            <a:t>		- </a:t>
          </a:r>
          <a:r>
            <a:rPr lang="en-US" sz="2400" b="1" kern="1200" dirty="0"/>
            <a:t>Disciplinary Action</a:t>
          </a:r>
        </a:p>
      </dsp:txBody>
      <dsp:txXfrm>
        <a:off x="32898" y="34487"/>
        <a:ext cx="6853926" cy="608124"/>
      </dsp:txXfrm>
    </dsp:sp>
    <dsp:sp modelId="{7BC8FEE9-3AE9-4CB2-B9BD-355337499F17}">
      <dsp:nvSpPr>
        <dsp:cNvPr id="0" name=""/>
        <dsp:cNvSpPr/>
      </dsp:nvSpPr>
      <dsp:spPr>
        <a:xfrm>
          <a:off x="0" y="787242"/>
          <a:ext cx="6919722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  Common Law</a:t>
          </a:r>
          <a:r>
            <a:rPr lang="en-US" sz="2400" b="0" kern="1200" dirty="0"/>
            <a:t>	            - </a:t>
          </a:r>
          <a:r>
            <a:rPr lang="en-US" sz="2400" b="1" kern="1200" dirty="0"/>
            <a:t>Malpractice Action</a:t>
          </a:r>
        </a:p>
      </dsp:txBody>
      <dsp:txXfrm>
        <a:off x="32898" y="820140"/>
        <a:ext cx="6853926" cy="608124"/>
      </dsp:txXfrm>
    </dsp:sp>
    <dsp:sp modelId="{B9F5509C-5419-4F59-8B46-0060108ADADF}">
      <dsp:nvSpPr>
        <dsp:cNvPr id="0" name=""/>
        <dsp:cNvSpPr/>
      </dsp:nvSpPr>
      <dsp:spPr>
        <a:xfrm>
          <a:off x="0" y="1564842"/>
          <a:ext cx="6919722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  Contracts</a:t>
          </a:r>
          <a:r>
            <a:rPr lang="en-US" sz="2400" b="0" kern="1200" dirty="0"/>
            <a:t>	             - </a:t>
          </a:r>
          <a:r>
            <a:rPr lang="en-US" sz="2400" b="1" kern="1200" dirty="0"/>
            <a:t>Breach of Contract Action</a:t>
          </a:r>
        </a:p>
      </dsp:txBody>
      <dsp:txXfrm>
        <a:off x="32898" y="1597740"/>
        <a:ext cx="6853926" cy="608124"/>
      </dsp:txXfrm>
    </dsp:sp>
    <dsp:sp modelId="{FE4F4D36-57AD-44FC-B2F2-BE75823298B7}">
      <dsp:nvSpPr>
        <dsp:cNvPr id="0" name=""/>
        <dsp:cNvSpPr/>
      </dsp:nvSpPr>
      <dsp:spPr>
        <a:xfrm>
          <a:off x="0" y="2342442"/>
          <a:ext cx="6919722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  </a:t>
          </a:r>
          <a:r>
            <a:rPr lang="en-US" sz="2400" b="1" kern="1200" dirty="0"/>
            <a:t>Laws and Regulations   </a:t>
          </a:r>
          <a:r>
            <a:rPr lang="en-US" sz="2400" b="0" kern="1200" dirty="0"/>
            <a:t>- </a:t>
          </a:r>
          <a:r>
            <a:rPr lang="en-US" sz="2400" b="1" kern="1200" dirty="0"/>
            <a:t>Enforcement Action</a:t>
          </a:r>
        </a:p>
      </dsp:txBody>
      <dsp:txXfrm>
        <a:off x="32898" y="2375340"/>
        <a:ext cx="6853926" cy="6081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73989-5280-4EC3-AD51-806776F32704}">
      <dsp:nvSpPr>
        <dsp:cNvPr id="0" name=""/>
        <dsp:cNvSpPr/>
      </dsp:nvSpPr>
      <dsp:spPr>
        <a:xfrm>
          <a:off x="0" y="2"/>
          <a:ext cx="5255178" cy="12218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Rule 1.1    Competence</a:t>
          </a:r>
        </a:p>
      </dsp:txBody>
      <dsp:txXfrm>
        <a:off x="59648" y="59650"/>
        <a:ext cx="5135882" cy="1102597"/>
      </dsp:txXfrm>
    </dsp:sp>
    <dsp:sp modelId="{B4154F35-4E8A-4980-84F2-C0CAD158853D}">
      <dsp:nvSpPr>
        <dsp:cNvPr id="0" name=""/>
        <dsp:cNvSpPr/>
      </dsp:nvSpPr>
      <dsp:spPr>
        <a:xfrm>
          <a:off x="0" y="1234158"/>
          <a:ext cx="5255178" cy="12211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Rule 1.4   Communication</a:t>
          </a:r>
        </a:p>
      </dsp:txBody>
      <dsp:txXfrm>
        <a:off x="59610" y="1293768"/>
        <a:ext cx="5135958" cy="1101904"/>
      </dsp:txXfrm>
    </dsp:sp>
    <dsp:sp modelId="{55AD8D50-1EAF-44DB-8A32-AAF435190A9E}">
      <dsp:nvSpPr>
        <dsp:cNvPr id="0" name=""/>
        <dsp:cNvSpPr/>
      </dsp:nvSpPr>
      <dsp:spPr>
        <a:xfrm>
          <a:off x="0" y="2467545"/>
          <a:ext cx="5255178" cy="12211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Rule 1.6    Confidentiality</a:t>
          </a:r>
        </a:p>
      </dsp:txBody>
      <dsp:txXfrm>
        <a:off x="59610" y="2527155"/>
        <a:ext cx="5135958" cy="1101904"/>
      </dsp:txXfrm>
    </dsp:sp>
    <dsp:sp modelId="{03EC3464-9B8A-4F1D-8ECB-210D76D3CC79}">
      <dsp:nvSpPr>
        <dsp:cNvPr id="0" name=""/>
        <dsp:cNvSpPr/>
      </dsp:nvSpPr>
      <dsp:spPr>
        <a:xfrm>
          <a:off x="0" y="3700933"/>
          <a:ext cx="5255178" cy="12211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Rules 5.1,  Supervision</a:t>
          </a:r>
          <a:br>
            <a:rPr lang="en-US" sz="3600" b="0" kern="1200" dirty="0"/>
          </a:br>
          <a:r>
            <a:rPr lang="en-US" sz="3600" b="0" kern="1200" dirty="0"/>
            <a:t>5.2 &amp; 5.3</a:t>
          </a:r>
        </a:p>
      </dsp:txBody>
      <dsp:txXfrm>
        <a:off x="59610" y="3760543"/>
        <a:ext cx="5135958" cy="1101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73989-5280-4EC3-AD51-806776F32704}">
      <dsp:nvSpPr>
        <dsp:cNvPr id="0" name=""/>
        <dsp:cNvSpPr/>
      </dsp:nvSpPr>
      <dsp:spPr>
        <a:xfrm>
          <a:off x="0" y="1471757"/>
          <a:ext cx="5255178" cy="19785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“…including the risks and benefits associated with relevant technology”</a:t>
          </a:r>
        </a:p>
      </dsp:txBody>
      <dsp:txXfrm>
        <a:off x="96585" y="1568342"/>
        <a:ext cx="5062008" cy="17853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73989-5280-4EC3-AD51-806776F32704}">
      <dsp:nvSpPr>
        <dsp:cNvPr id="0" name=""/>
        <dsp:cNvSpPr/>
      </dsp:nvSpPr>
      <dsp:spPr>
        <a:xfrm>
          <a:off x="0" y="74209"/>
          <a:ext cx="5255178" cy="31200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“reasonably consult with the client about the means by which the client’s objectives are to be accomplished”</a:t>
          </a:r>
        </a:p>
      </dsp:txBody>
      <dsp:txXfrm>
        <a:off x="152307" y="226516"/>
        <a:ext cx="4950564" cy="2815400"/>
      </dsp:txXfrm>
    </dsp:sp>
    <dsp:sp modelId="{1C6B68FB-1EDF-4D29-901D-A0C1DAEC42DC}">
      <dsp:nvSpPr>
        <dsp:cNvPr id="0" name=""/>
        <dsp:cNvSpPr/>
      </dsp:nvSpPr>
      <dsp:spPr>
        <a:xfrm>
          <a:off x="0" y="3538425"/>
          <a:ext cx="5255178" cy="13836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“ informed consent”</a:t>
          </a:r>
        </a:p>
      </dsp:txBody>
      <dsp:txXfrm>
        <a:off x="67543" y="3605968"/>
        <a:ext cx="5120092" cy="12485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73989-5280-4EC3-AD51-806776F32704}">
      <dsp:nvSpPr>
        <dsp:cNvPr id="0" name=""/>
        <dsp:cNvSpPr/>
      </dsp:nvSpPr>
      <dsp:spPr>
        <a:xfrm>
          <a:off x="0" y="735191"/>
          <a:ext cx="5255178" cy="12072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Reasonable Measures</a:t>
          </a:r>
        </a:p>
      </dsp:txBody>
      <dsp:txXfrm>
        <a:off x="58935" y="794126"/>
        <a:ext cx="5137308" cy="1089429"/>
      </dsp:txXfrm>
    </dsp:sp>
    <dsp:sp modelId="{6F83B41B-C9D0-411B-A23A-E732E802F6A5}">
      <dsp:nvSpPr>
        <dsp:cNvPr id="0" name=""/>
        <dsp:cNvSpPr/>
      </dsp:nvSpPr>
      <dsp:spPr>
        <a:xfrm>
          <a:off x="0" y="2126811"/>
          <a:ext cx="5255178" cy="198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Protect against:</a:t>
          </a:r>
          <a:br>
            <a:rPr lang="en-US" sz="3600" b="0" kern="1200" dirty="0"/>
          </a:br>
          <a:r>
            <a:rPr lang="en-US" sz="3600" b="0" kern="1200" dirty="0"/>
            <a:t>  - inadvertent disclosure</a:t>
          </a:r>
          <a:br>
            <a:rPr lang="en-US" sz="3600" b="0" kern="1200" dirty="0"/>
          </a:br>
          <a:r>
            <a:rPr lang="en-US" sz="3600" b="0" kern="1200" dirty="0"/>
            <a:t>  - unauthorized access</a:t>
          </a:r>
        </a:p>
      </dsp:txBody>
      <dsp:txXfrm>
        <a:off x="96928" y="2223739"/>
        <a:ext cx="5061322" cy="1791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73989-5280-4EC3-AD51-806776F32704}">
      <dsp:nvSpPr>
        <dsp:cNvPr id="0" name=""/>
        <dsp:cNvSpPr/>
      </dsp:nvSpPr>
      <dsp:spPr>
        <a:xfrm>
          <a:off x="0" y="67248"/>
          <a:ext cx="6258141" cy="18154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Rule 5.1 – Partners, Managers 	   and Supervisory    	   Lawyers </a:t>
          </a:r>
        </a:p>
      </dsp:txBody>
      <dsp:txXfrm>
        <a:off x="88621" y="155869"/>
        <a:ext cx="6080899" cy="1638171"/>
      </dsp:txXfrm>
    </dsp:sp>
    <dsp:sp modelId="{6F83B41B-C9D0-411B-A23A-E732E802F6A5}">
      <dsp:nvSpPr>
        <dsp:cNvPr id="0" name=""/>
        <dsp:cNvSpPr/>
      </dsp:nvSpPr>
      <dsp:spPr>
        <a:xfrm>
          <a:off x="0" y="2029541"/>
          <a:ext cx="6274328" cy="13095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Rule 5.2 – Subordinate Lawyer</a:t>
          </a:r>
        </a:p>
      </dsp:txBody>
      <dsp:txXfrm>
        <a:off x="63925" y="2093466"/>
        <a:ext cx="6146478" cy="1181666"/>
      </dsp:txXfrm>
    </dsp:sp>
    <dsp:sp modelId="{B834C4C5-2E96-4EE9-B6F4-35F139E77AF9}">
      <dsp:nvSpPr>
        <dsp:cNvPr id="0" name=""/>
        <dsp:cNvSpPr/>
      </dsp:nvSpPr>
      <dsp:spPr>
        <a:xfrm>
          <a:off x="0" y="3485938"/>
          <a:ext cx="6274328" cy="13095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57150"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/>
            <a:t>Rule 5.3 – Nonlawyer Assistants</a:t>
          </a:r>
        </a:p>
      </dsp:txBody>
      <dsp:txXfrm>
        <a:off x="63925" y="3549863"/>
        <a:ext cx="6146478" cy="11816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D76EF-B74B-448F-874B-C9C4F09D8394}">
      <dsp:nvSpPr>
        <dsp:cNvPr id="0" name=""/>
        <dsp:cNvSpPr/>
      </dsp:nvSpPr>
      <dsp:spPr>
        <a:xfrm>
          <a:off x="514" y="642305"/>
          <a:ext cx="2084006" cy="25008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854" tIns="0" rIns="2058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Know it.</a:t>
          </a:r>
        </a:p>
      </dsp:txBody>
      <dsp:txXfrm>
        <a:off x="514" y="1642628"/>
        <a:ext cx="2084006" cy="1500484"/>
      </dsp:txXfrm>
    </dsp:sp>
    <dsp:sp modelId="{C4D7D83B-DAA6-47A1-8D52-5693401AF129}">
      <dsp:nvSpPr>
        <dsp:cNvPr id="0" name=""/>
        <dsp:cNvSpPr/>
      </dsp:nvSpPr>
      <dsp:spPr>
        <a:xfrm>
          <a:off x="514" y="642305"/>
          <a:ext cx="2084006" cy="10003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854" tIns="165100" rIns="205854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01</a:t>
          </a:r>
        </a:p>
      </dsp:txBody>
      <dsp:txXfrm>
        <a:off x="514" y="642305"/>
        <a:ext cx="2084006" cy="1000323"/>
      </dsp:txXfrm>
    </dsp:sp>
    <dsp:sp modelId="{E75D704D-7FE1-4E23-9464-A62CAC75405D}">
      <dsp:nvSpPr>
        <dsp:cNvPr id="0" name=""/>
        <dsp:cNvSpPr/>
      </dsp:nvSpPr>
      <dsp:spPr>
        <a:xfrm>
          <a:off x="2251241" y="627325"/>
          <a:ext cx="2084006" cy="25008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854" tIns="0" rIns="2058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Learn it.</a:t>
          </a:r>
        </a:p>
      </dsp:txBody>
      <dsp:txXfrm>
        <a:off x="2251241" y="1627648"/>
        <a:ext cx="2084006" cy="1500484"/>
      </dsp:txXfrm>
    </dsp:sp>
    <dsp:sp modelId="{C40C3735-91D5-41D7-8674-E2848937C26A}">
      <dsp:nvSpPr>
        <dsp:cNvPr id="0" name=""/>
        <dsp:cNvSpPr/>
      </dsp:nvSpPr>
      <dsp:spPr>
        <a:xfrm>
          <a:off x="2251241" y="642305"/>
          <a:ext cx="2084006" cy="10003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854" tIns="165100" rIns="205854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02</a:t>
          </a:r>
        </a:p>
      </dsp:txBody>
      <dsp:txXfrm>
        <a:off x="2251241" y="642305"/>
        <a:ext cx="2084006" cy="1000323"/>
      </dsp:txXfrm>
    </dsp:sp>
    <dsp:sp modelId="{40C09ADF-7FA1-4E4C-89DF-85A0D8EC24F3}">
      <dsp:nvSpPr>
        <dsp:cNvPr id="0" name=""/>
        <dsp:cNvSpPr/>
      </dsp:nvSpPr>
      <dsp:spPr>
        <a:xfrm>
          <a:off x="4501968" y="642305"/>
          <a:ext cx="2084006" cy="25008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854" tIns="0" rIns="2058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Get qualified help.</a:t>
          </a:r>
        </a:p>
      </dsp:txBody>
      <dsp:txXfrm>
        <a:off x="4501968" y="1642628"/>
        <a:ext cx="2084006" cy="1500484"/>
      </dsp:txXfrm>
    </dsp:sp>
    <dsp:sp modelId="{5C34611F-511E-46D2-9BED-BF3A52071B65}">
      <dsp:nvSpPr>
        <dsp:cNvPr id="0" name=""/>
        <dsp:cNvSpPr/>
      </dsp:nvSpPr>
      <dsp:spPr>
        <a:xfrm>
          <a:off x="4501968" y="642305"/>
          <a:ext cx="2084006" cy="10003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854" tIns="165100" rIns="205854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03</a:t>
          </a:r>
        </a:p>
      </dsp:txBody>
      <dsp:txXfrm>
        <a:off x="4501968" y="642305"/>
        <a:ext cx="2084006" cy="1000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A70823-ABD0-484F-B730-C6CDF01068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29" tIns="46965" rIns="93929" bIns="469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1B362E-436E-4866-BAE5-39E2166B9C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2" cy="469780"/>
          </a:xfrm>
          <a:prstGeom prst="rect">
            <a:avLst/>
          </a:prstGeom>
        </p:spPr>
        <p:txBody>
          <a:bodyPr vert="horz" lIns="93929" tIns="46965" rIns="93929" bIns="46965" rtlCol="0"/>
          <a:lstStyle>
            <a:lvl1pPr algn="r">
              <a:defRPr sz="1200"/>
            </a:lvl1pPr>
          </a:lstStyle>
          <a:p>
            <a:fld id="{512042C0-5CCC-4173-AD37-D02A62797606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30079-3025-4B1D-AA0B-44C4E98044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93298"/>
            <a:ext cx="3066732" cy="469779"/>
          </a:xfrm>
          <a:prstGeom prst="rect">
            <a:avLst/>
          </a:prstGeom>
        </p:spPr>
        <p:txBody>
          <a:bodyPr vert="horz" lIns="93929" tIns="46965" rIns="93929" bIns="469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E99F1-364B-4605-8110-E75A6B99FF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6" y="8893298"/>
            <a:ext cx="3066732" cy="469779"/>
          </a:xfrm>
          <a:prstGeom prst="rect">
            <a:avLst/>
          </a:prstGeom>
        </p:spPr>
        <p:txBody>
          <a:bodyPr vert="horz" lIns="93929" tIns="46965" rIns="93929" bIns="46965" rtlCol="0" anchor="b"/>
          <a:lstStyle>
            <a:lvl1pPr algn="r">
              <a:defRPr sz="1200"/>
            </a:lvl1pPr>
          </a:lstStyle>
          <a:p>
            <a:fld id="{9C02691F-251B-4F5D-B137-829055973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76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29" tIns="46965" rIns="93929" bIns="469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69780"/>
          </a:xfrm>
          <a:prstGeom prst="rect">
            <a:avLst/>
          </a:prstGeom>
        </p:spPr>
        <p:txBody>
          <a:bodyPr vert="horz" lIns="93929" tIns="46965" rIns="93929" bIns="46965" rtlCol="0"/>
          <a:lstStyle>
            <a:lvl1pPr algn="r">
              <a:defRPr sz="1200"/>
            </a:lvl1pPr>
          </a:lstStyle>
          <a:p>
            <a:fld id="{2390F085-6AD8-4AEA-97DB-770250725F6F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9" tIns="46965" rIns="93929" bIns="469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2"/>
          </a:xfrm>
          <a:prstGeom prst="rect">
            <a:avLst/>
          </a:prstGeom>
        </p:spPr>
        <p:txBody>
          <a:bodyPr vert="horz" lIns="93929" tIns="46965" rIns="93929" bIns="469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8"/>
            <a:ext cx="3066732" cy="469779"/>
          </a:xfrm>
          <a:prstGeom prst="rect">
            <a:avLst/>
          </a:prstGeom>
        </p:spPr>
        <p:txBody>
          <a:bodyPr vert="horz" lIns="93929" tIns="46965" rIns="93929" bIns="469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8"/>
            <a:ext cx="3066732" cy="469779"/>
          </a:xfrm>
          <a:prstGeom prst="rect">
            <a:avLst/>
          </a:prstGeom>
        </p:spPr>
        <p:txBody>
          <a:bodyPr vert="horz" lIns="93929" tIns="46965" rIns="93929" bIns="46965" rtlCol="0" anchor="b"/>
          <a:lstStyle>
            <a:lvl1pPr algn="r">
              <a:defRPr sz="1200"/>
            </a:lvl1pPr>
          </a:lstStyle>
          <a:p>
            <a:fld id="{557ECD7A-5FB1-4A5C-88C9-A327D1181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0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DE8E3-601A-4A9F-A112-FA01C5BB74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0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329F27-4C84-4F5F-89CC-E32687ADFED7}" type="datetime1">
              <a:rPr lang="en-US" smtClean="0"/>
              <a:t>9/17/2021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97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9979-72B4-2E46-9E74-179F577D711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814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CD7A-5FB1-4A5C-88C9-A327D11811E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02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36600"/>
            <a:ext cx="6505575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Gartner: “…by 2020, 60% of enterprise security budgets will be allocated to rapid response and detection - up from less than 10% in 2014.”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9979-72B4-2E46-9E74-179F577D711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40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C0090-14AF-4B8D-8CDB-4062D47F650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24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CD7A-5FB1-4A5C-88C9-A327D11811E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49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C0090-14AF-4B8D-8CDB-4062D47F650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77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E8E3-601A-4A9F-A112-FA01C5BB74B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69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9979-72B4-2E46-9E74-179F577D7116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37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DE8E3-601A-4A9F-A112-FA01C5BB74B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1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CD7A-5FB1-4A5C-88C9-A327D11811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2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CD7A-5FB1-4A5C-88C9-A327D11811E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94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E8E3-601A-4A9F-A112-FA01C5BB74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1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CD7A-5FB1-4A5C-88C9-A327D11811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4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329F27-4C84-4F5F-89CC-E32687ADFED7}" type="datetime1">
              <a:rPr lang="en-US" smtClean="0"/>
              <a:t>9/17/2021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2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329F27-4C84-4F5F-89CC-E32687ADFED7}" type="datetime1">
              <a:rPr lang="en-US" smtClean="0"/>
              <a:t>9/17/2021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25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329F27-4C84-4F5F-89CC-E32687ADFED7}" type="datetime1">
              <a:rPr lang="en-US" smtClean="0"/>
              <a:t>9/17/2021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89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C329F27-4C84-4F5F-89CC-E32687ADFED7}" type="datetime1">
              <a:rPr lang="en-US" smtClean="0"/>
              <a:t>9/17/2021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08D2-EA69-4FB5-9717-C5AC03DC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06064-2BEE-4DF3-8131-62AE90655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0DE0-0273-4585-B319-9B466D02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BCD80-B25E-45AE-AD68-7F4C816A8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1A77D-FF9A-4E25-951D-13B54F0E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47E09-E289-4616-BEA6-F303E7161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-8557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33CC-2857-49FE-A5AF-D02F40C9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A3DF7-B09C-4EFF-8ED6-93875EC01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F05E9-72F2-420A-8793-DC18CE36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17095-55FC-47C1-BD1B-548016CF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36193-D7C1-4D9D-9AA5-7D5D8C16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4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9D1C3-B1BD-448E-A9B7-AA1FB4DEF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67449-DCBA-4EA1-B19D-FD09FF3E7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8AA9A-0FE7-4F27-847F-9AA23A3C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5D94D-C3D3-40B3-9E10-604375E3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3D99-39F7-46D4-B5C2-BC5D119B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9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7D492-1D35-4A9E-B2D1-CBF6E491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6CF7-DA45-4DC0-9811-0213287F0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defRPr sz="3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EA1E-9360-4FC9-8E74-DBCA598D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E822-C6AD-4D99-B11B-14EAAEDA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3CD18-2D9D-4198-905C-553E8F97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17CAD-87E0-4AFF-8502-43E6ECD99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-8557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7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9A6A-5777-4D03-9D05-39E097A8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D28F8-2A8F-4DB9-A8A8-0F3FF080F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6E95-6E81-4B52-AFE4-6E75E0E0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96340-98B0-4EC7-94F3-33B513D8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C956D-35C8-4100-A6A8-CCDAB6E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A09F9-FC1F-4790-9C52-E58AD8B2B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-11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7D67-899A-477F-AF93-1B0A3A86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43C16-8A83-4638-9609-BE85653D8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4DDFA-28D8-4FD9-BAA9-BD068AF9A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02F7E-281D-4199-8404-57A36DAA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C6517-006D-4AAF-90D5-4F65FA90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E4EA9-3091-4F87-A62C-902088FA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75164-0CFF-4AB3-8CC6-C1FB3C7D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-11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8151-A852-47A0-923F-06873C71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4BBB0-8080-444C-8B1E-FA60C7209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9C3F9-A788-4709-9D72-15DEC0C8F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6F3C3-D11E-4586-B6E2-3CD638E5D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861B85-57CB-4564-970E-A744592F6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BA48DC-2D40-4E8E-A5B2-D0347DA9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4DA22-713B-4724-8174-DC4666F4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A3FF7-5885-44AB-B581-98CAD68E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47548-0BD1-48AA-B100-94B7B27088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-8557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7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4F25-6FE8-46FE-9A80-F3C524A9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0B351-FAC4-41AF-84E5-A4E00DDE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8D579-3CB9-4843-B7AC-1F19B807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C36DD-154C-4EDA-945D-2BE81ECE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6410D-A9B6-4A9E-986A-4FE7C5917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-11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40EDB-9FA8-4A28-AF6B-B9B65C4C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001BC-4DB3-4F6C-B1CF-3CBEC140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D06D0-AF04-4460-AABA-DB29C249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847B3-AE34-444E-BCC2-E17B231C1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679" b="68410"/>
          <a:stretch/>
        </p:blipFill>
        <p:spPr>
          <a:xfrm rot="10800000">
            <a:off x="0" y="8535"/>
            <a:ext cx="12192000" cy="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5E997-2BCF-441E-88CB-CADD56FC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738C2-6D2F-4C3C-B723-D3F7091B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CA42D-4F7B-4604-8106-42A32EEAF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2DEB0-EE21-4699-8BEF-080188AC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63A7E-00E7-4F9B-A37A-D38D6DA7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8B5A4-E86F-4D3D-98C5-530F9234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7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A2622-4046-4629-AE4D-17F9C823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8CD96-F741-407A-9C45-F5A8017CD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81399-6DD0-4035-8629-5B266D735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0E7D0-64A1-46C8-BB4A-0ED49D3A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53539-A5D3-44FF-A926-FB8FE3C6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0367C-6F3B-44BA-8562-E223E814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5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436C0-AE2B-4591-97D6-64A57C54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CB5C2-4784-49FB-BFF8-668EE25B2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8975-054C-4F47-9C31-04DF04C27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C748E-97AE-4C76-A00E-94B7622E4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361FE-36E3-4947-9060-5EF603B8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2EE5-0C6F-41CA-A92A-A80CCFFD5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0.svg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sv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7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4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microsoft.com/office/2007/relationships/hdphoto" Target="../media/hdphoto1.wdp"/><Relationship Id="rId4" Type="http://schemas.openxmlformats.org/officeDocument/2006/relationships/diagramLayout" Target="../diagrams/layout12.xml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67594"/>
            <a:ext cx="9281020" cy="1884450"/>
          </a:xfrm>
        </p:spPr>
        <p:txBody>
          <a:bodyPr>
            <a:normAutofit fontScale="90000"/>
          </a:bodyPr>
          <a:lstStyle/>
          <a:p>
            <a:r>
              <a:rPr lang="en-US" sz="6700" i="1" dirty="0"/>
              <a:t>  </a:t>
            </a:r>
            <a:r>
              <a:rPr lang="en-US" i="1" dirty="0"/>
              <a:t>Safeguarding Confidential Data:</a:t>
            </a:r>
            <a:br>
              <a:rPr lang="en-US" i="1" dirty="0"/>
            </a:br>
            <a:r>
              <a:rPr lang="en-US" i="1" dirty="0"/>
              <a:t>   The Ethics of Cybersecurity </a:t>
            </a:r>
            <a:r>
              <a:rPr lang="en-US" b="0" dirty="0"/>
              <a:t>	</a:t>
            </a:r>
            <a:br>
              <a:rPr lang="en-US" b="0" dirty="0"/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6583" y="4553255"/>
            <a:ext cx="6473190" cy="211689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David G. Ries – Clark Hill PLC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Alvin E. Mathews, Jr. - </a:t>
            </a:r>
            <a:r>
              <a:rPr lang="en-US" sz="2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Ulmer &amp; Berne LLP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600"/>
              </a:spcBef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© David G. Ries 2021.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10BCA-8073-4257-B3D2-8162F188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E5EDE-31D4-452E-B7D1-850A7DDA7EEF}"/>
              </a:ext>
            </a:extLst>
          </p:cNvPr>
          <p:cNvSpPr txBox="1"/>
          <p:nvPr/>
        </p:nvSpPr>
        <p:spPr>
          <a:xfrm>
            <a:off x="4562612" y="3201423"/>
            <a:ext cx="3009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October 11,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2DB0D-53C8-4A0A-9508-1B8B742A5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/>
          <a:stretch/>
        </p:blipFill>
        <p:spPr>
          <a:xfrm rot="10800000">
            <a:off x="0" y="4330"/>
            <a:ext cx="12192000" cy="8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CE1D5-C509-4601-81ED-07A6018C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>
                <a:solidFill>
                  <a:schemeClr val="bg2">
                    <a:lumMod val="90000"/>
                  </a:schemeClr>
                </a:solidFill>
              </a:rPr>
              <a:pPr/>
              <a:t>10</a:t>
            </a:fld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Picture 3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BA43C5AE-CD2B-45CA-9FD9-5EF05A2F8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56414ED-DFFE-4275-87C5-5C0BC1EAE9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454248"/>
              </p:ext>
            </p:extLst>
          </p:nvPr>
        </p:nvGraphicFramePr>
        <p:xfrm>
          <a:off x="5027243" y="2281427"/>
          <a:ext cx="6919722" cy="3026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351950F-5609-4DEF-8CFD-1695BF4A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439666"/>
            <a:ext cx="6274591" cy="194027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Breach of Duty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16862-79CC-4DDD-A58B-180660C3FB36}"/>
              </a:ext>
            </a:extLst>
          </p:cNvPr>
          <p:cNvSpPr txBox="1"/>
          <p:nvPr/>
        </p:nvSpPr>
        <p:spPr>
          <a:xfrm>
            <a:off x="1846753" y="6356350"/>
            <a:ext cx="10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ource: iStock</a:t>
            </a:r>
            <a:endParaRPr lang="en-US" sz="105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7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3076EF-90B4-49DF-A96A-FD2FBEE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242" y="114605"/>
            <a:ext cx="5302318" cy="1325563"/>
          </a:xfrm>
        </p:spPr>
        <p:txBody>
          <a:bodyPr>
            <a:normAutofit/>
          </a:bodyPr>
          <a:lstStyle/>
          <a:p>
            <a:r>
              <a:rPr lang="en-US" dirty="0"/>
              <a:t>      Key Ethics Rules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948547-DA2C-412D-97FE-B7FE2E01D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423009"/>
              </p:ext>
            </p:extLst>
          </p:nvPr>
        </p:nvGraphicFramePr>
        <p:xfrm>
          <a:off x="6200241" y="1330041"/>
          <a:ext cx="5255178" cy="492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D2912-27BB-4F29-A730-BD38A44B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F45E3B-7179-4F02-9E2D-7FEA8DED1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249" y="0"/>
            <a:ext cx="5255177" cy="6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3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3076EF-90B4-49DF-A96A-FD2FBEE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437" y="114605"/>
            <a:ext cx="711692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      </a:t>
            </a:r>
            <a:r>
              <a:rPr lang="en-US" dirty="0"/>
              <a:t>Rule 1.1 Competence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948547-DA2C-412D-97FE-B7FE2E01D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9501139"/>
              </p:ext>
            </p:extLst>
          </p:nvPr>
        </p:nvGraphicFramePr>
        <p:xfrm>
          <a:off x="6050760" y="1515396"/>
          <a:ext cx="5255178" cy="492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D2912-27BB-4F29-A730-BD38A44B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75AC8-319A-457B-B994-C96E9F21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249" y="0"/>
            <a:ext cx="5255177" cy="6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6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3076EF-90B4-49DF-A96A-FD2FBEE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437" y="114605"/>
            <a:ext cx="711692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      </a:t>
            </a:r>
            <a:r>
              <a:rPr lang="en-US" dirty="0"/>
              <a:t>Rule 1.4 Communication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948547-DA2C-412D-97FE-B7FE2E01D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840139"/>
              </p:ext>
            </p:extLst>
          </p:nvPr>
        </p:nvGraphicFramePr>
        <p:xfrm>
          <a:off x="6106743" y="1478074"/>
          <a:ext cx="5255178" cy="492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D2912-27BB-4F29-A730-BD38A44B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75AC8-319A-457B-B994-C96E9F21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249" y="0"/>
            <a:ext cx="5255177" cy="6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62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3076EF-90B4-49DF-A96A-FD2FBEE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927" y="114605"/>
            <a:ext cx="6785919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      </a:t>
            </a:r>
            <a:r>
              <a:rPr lang="en-US" dirty="0"/>
              <a:t>Rule 1.6 Confidentiality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948547-DA2C-412D-97FE-B7FE2E01D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941979"/>
              </p:ext>
            </p:extLst>
          </p:nvPr>
        </p:nvGraphicFramePr>
        <p:xfrm>
          <a:off x="6140038" y="1515396"/>
          <a:ext cx="5255178" cy="492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D2912-27BB-4F29-A730-BD38A44B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BAF62-7CE7-437D-B0AB-BB0E765B3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249" y="0"/>
            <a:ext cx="5255177" cy="6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71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3076EF-90B4-49DF-A96A-FD2FBEEF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617" y="315096"/>
            <a:ext cx="6785919" cy="91628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Supervision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948547-DA2C-412D-97FE-B7FE2E01D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526199"/>
              </p:ext>
            </p:extLst>
          </p:nvPr>
        </p:nvGraphicFramePr>
        <p:xfrm>
          <a:off x="5528981" y="1481840"/>
          <a:ext cx="6274329" cy="492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D2912-27BB-4F29-A730-BD38A44B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BAF62-7CE7-437D-B0AB-BB0E765B3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249" y="0"/>
            <a:ext cx="5255177" cy="6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F5F04-7C22-42E5-A899-42C481E1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2" y="576938"/>
            <a:ext cx="3571336" cy="4745964"/>
          </a:xfrm>
          <a:prstGeom prst="rect">
            <a:avLst/>
          </a:pr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789" y="2738310"/>
            <a:ext cx="6972545" cy="188258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8953F-436F-4864-9C47-C6F101F9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5B2EE5-0C6F-41CA-A92A-A80CCFFD51F8}" type="slidenum">
              <a:rPr lang="en-US" sz="1200" smtClean="0"/>
              <a:pPr>
                <a:spcAft>
                  <a:spcPts val="600"/>
                </a:spcAft>
              </a:pPr>
              <a:t>16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567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8953F-436F-4864-9C47-C6F101F9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5B2EE5-0C6F-41CA-A92A-A80CCFFD51F8}" type="slidenum">
              <a:rPr lang="en-US" sz="1200" smtClean="0"/>
              <a:pPr>
                <a:spcAft>
                  <a:spcPts val="600"/>
                </a:spcAft>
              </a:pPr>
              <a:t>17</a:t>
            </a:fld>
            <a:endParaRPr lang="en-US" sz="12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BC540FE-F3A8-4AB1-8AC1-4E1937B8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5" y="587293"/>
            <a:ext cx="3542665" cy="47093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8E4AA98-99C4-4475-894F-C51D61904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38" y="2743201"/>
            <a:ext cx="7030817" cy="1863306"/>
          </a:xfrm>
          <a:prstGeom prst="rect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08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8953F-436F-4864-9C47-C6F101F9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5B2EE5-0C6F-41CA-A92A-A80CCFFD51F8}" type="slidenum">
              <a:rPr lang="en-US" sz="1200" smtClean="0"/>
              <a:pPr>
                <a:spcAft>
                  <a:spcPts val="600"/>
                </a:spcAft>
              </a:pPr>
              <a:t>18</a:t>
            </a:fld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06BCB-5218-4268-9592-5BD73FDB6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40" y="629727"/>
            <a:ext cx="3510594" cy="4649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8E2E5D-8FCE-4B75-A59E-CC099E73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66" y="2851760"/>
            <a:ext cx="7078852" cy="16167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4451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8953F-436F-4864-9C47-C6F101F9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5B2EE5-0C6F-41CA-A92A-A80CCFFD51F8}" type="slidenum">
              <a:rPr lang="en-US" sz="1200" smtClean="0"/>
              <a:pPr>
                <a:spcAft>
                  <a:spcPts val="600"/>
                </a:spcAft>
              </a:pPr>
              <a:t>19</a:t>
            </a:fld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379F0-35EC-42D5-B770-5E80C038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717" y="2185759"/>
            <a:ext cx="6101492" cy="270247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8A407-1F20-4422-A77F-707AF3D8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7" y="679622"/>
            <a:ext cx="3183370" cy="45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49E6A3C-A487-4D79-B208-DED7A80BC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632467"/>
              </p:ext>
            </p:extLst>
          </p:nvPr>
        </p:nvGraphicFramePr>
        <p:xfrm>
          <a:off x="99911" y="1702307"/>
          <a:ext cx="6760533" cy="3534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C6DACEC-8A07-4921-A946-24B3BB31D2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pic>
        <p:nvPicPr>
          <p:cNvPr id="5" name="Graphic 4" descr="Bank">
            <a:extLst>
              <a:ext uri="{FF2B5EF4-FFF2-40B4-BE49-F238E27FC236}">
                <a16:creationId xmlns:a16="http://schemas.microsoft.com/office/drawing/2014/main" id="{86A34111-0D10-4D6D-BB91-380C4168D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2027" y="2626116"/>
            <a:ext cx="658788" cy="6587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42B4F-560C-4482-8CB3-F3680A2A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49467BF-27D1-44F5-BA3F-AC01902C4B0B}"/>
              </a:ext>
            </a:extLst>
          </p:cNvPr>
          <p:cNvSpPr txBox="1">
            <a:spLocks/>
          </p:cNvSpPr>
          <p:nvPr/>
        </p:nvSpPr>
        <p:spPr>
          <a:xfrm>
            <a:off x="6368287" y="2106799"/>
            <a:ext cx="5156227" cy="36159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David G. Ries</a:t>
            </a:r>
            <a:br>
              <a:rPr lang="en-US" sz="2800" dirty="0"/>
            </a:br>
            <a:r>
              <a:rPr lang="en-US" sz="2800" b="0" dirty="0"/>
              <a:t>Clark Hill PLC</a:t>
            </a:r>
            <a:br>
              <a:rPr lang="en-US" sz="2800" b="0" dirty="0"/>
            </a:br>
            <a:r>
              <a:rPr lang="en-US" sz="2800" b="0" dirty="0"/>
              <a:t>dries@clarkhill.com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dirty="0">
                <a:ea typeface="Calibri" panose="020F0502020204030204" pitchFamily="34" charset="0"/>
              </a:rPr>
              <a:t>Alvin E. Mathews, Jr.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b="0" i="0" dirty="0"/>
              <a:t>Ulmer &amp; Berne LLP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b="0" i="0" dirty="0"/>
              <a:t>amathews@ulmer.com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2600" b="0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b="0" dirty="0"/>
              <a:t> </a:t>
            </a:r>
          </a:p>
        </p:txBody>
      </p:sp>
      <p:pic>
        <p:nvPicPr>
          <p:cNvPr id="10" name="Graphic 9" descr="Warning with solid fill">
            <a:extLst>
              <a:ext uri="{FF2B5EF4-FFF2-40B4-BE49-F238E27FC236}">
                <a16:creationId xmlns:a16="http://schemas.microsoft.com/office/drawing/2014/main" id="{6CC055A6-4193-4A0F-B4BF-0755135635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2655" y="4490179"/>
            <a:ext cx="658788" cy="6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71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15072-1F97-4749-95B7-72104AF9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832" y="464378"/>
            <a:ext cx="7030387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effectLst/>
                <a:latin typeface="+mn-lt"/>
              </a:rPr>
              <a:t>Competent and Reasonable Measures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69271-B384-475F-98B8-9AAA436CD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7" r="4036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EF778-B219-4C5E-B50D-E0B3E300B08C}"/>
              </a:ext>
            </a:extLst>
          </p:cNvPr>
          <p:cNvSpPr txBox="1"/>
          <p:nvPr/>
        </p:nvSpPr>
        <p:spPr>
          <a:xfrm>
            <a:off x="5939497" y="5533811"/>
            <a:ext cx="5069336" cy="1107996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Qualified 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Managed Service Provider (MSP)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92A20DE-281C-468E-9B5A-9377650426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65431" y="18388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CBBA-A1FF-415A-8765-C10619B7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46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D874-BAC2-42F9-ACCF-31C5D9F1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Laws and Regulations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2CB39CF-24D2-4EA8-8777-19EBE046AE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6638063"/>
              </p:ext>
            </p:extLst>
          </p:nvPr>
        </p:nvGraphicFramePr>
        <p:xfrm>
          <a:off x="969429" y="1609362"/>
          <a:ext cx="5500380" cy="4762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81389DBD-48F9-4886-B13D-7474045BD79B}"/>
              </a:ext>
            </a:extLst>
          </p:cNvPr>
          <p:cNvGrpSpPr/>
          <p:nvPr/>
        </p:nvGrpSpPr>
        <p:grpSpPr>
          <a:xfrm>
            <a:off x="7340275" y="2353249"/>
            <a:ext cx="4007444" cy="3129299"/>
            <a:chOff x="5488871" y="3420396"/>
            <a:chExt cx="2805602" cy="20557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E7F8F4-149B-4A3C-A26A-159A0771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871" y="3420396"/>
              <a:ext cx="2805602" cy="18944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108A92-FFEF-4DF3-8245-0CEEDC0F8862}"/>
                </a:ext>
              </a:extLst>
            </p:cNvPr>
            <p:cNvSpPr txBox="1"/>
            <p:nvPr/>
          </p:nvSpPr>
          <p:spPr>
            <a:xfrm>
              <a:off x="6556336" y="5309330"/>
              <a:ext cx="666846" cy="166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Source: iStock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A0783-923D-47DE-912A-584613A5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83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78954" y="1624013"/>
            <a:ext cx="8035925" cy="1809750"/>
          </a:xfrm>
        </p:spPr>
        <p:txBody>
          <a:bodyPr/>
          <a:lstStyle/>
          <a:p>
            <a:pPr algn="ctr">
              <a:defRPr/>
            </a:pPr>
            <a:r>
              <a:rPr lang="en-US" cap="all" dirty="0"/>
              <a:t>3. Cybersecurity 101 </a:t>
            </a:r>
            <a:br>
              <a:rPr lang="en-US" sz="3600" cap="all" dirty="0"/>
            </a:br>
            <a:br>
              <a:rPr lang="en-US" sz="3600" cap="all" dirty="0"/>
            </a:br>
            <a:endParaRPr lang="en-US" sz="3600" cap="all" dirty="0"/>
          </a:p>
        </p:txBody>
      </p:sp>
      <p:sp>
        <p:nvSpPr>
          <p:cNvPr id="1536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2097088"/>
            <a:ext cx="8086725" cy="258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B518F-4755-49FE-A07F-8F8D1B2E8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63" y="3178839"/>
            <a:ext cx="2955994" cy="2751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7ACB2-577B-4D75-839E-069286FDD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CF9D-4683-4BEF-ADF2-ECB4B65AE4AA}"/>
              </a:ext>
            </a:extLst>
          </p:cNvPr>
          <p:cNvSpPr txBox="1"/>
          <p:nvPr/>
        </p:nvSpPr>
        <p:spPr>
          <a:xfrm>
            <a:off x="5283035" y="5921116"/>
            <a:ext cx="168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Shutterstock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E492A-B7F3-4CB4-B243-09630E19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03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40AA30-F69A-4FAF-AE07-47018173A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2306" t="18096" r="2306" b="-3735"/>
          <a:stretch/>
        </p:blipFill>
        <p:spPr>
          <a:xfrm>
            <a:off x="755953" y="582649"/>
            <a:ext cx="7664029" cy="328733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595539" y="316598"/>
            <a:ext cx="3606852" cy="3602559"/>
          </a:xfrm>
          <a:prstGeom prst="rect">
            <a:avLst/>
          </a:prstGeom>
          <a:noFill/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77AE232F-8DC9-433E-8E9F-08B5A8360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9091" y="4377267"/>
            <a:ext cx="542047" cy="2376459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3B1C58A3-300B-400F-A894-FD8BB10A1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3841" y="4208147"/>
            <a:ext cx="369761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6FB69856-A6E3-4654-BD50-6D8E4E75B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51746" y="4098332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190D104-AE08-4129-8996-47C6F063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48198" y="4208147"/>
            <a:ext cx="339126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3B80333C-12BF-46C0-9DDE-043EA600C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53721" y="4098333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8488CD0F-BED8-464A-B629-B9DF357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1447" y="4098334"/>
            <a:ext cx="10304132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346" y="4267831"/>
            <a:ext cx="9716883" cy="1071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EFFFF"/>
                </a:solidFill>
              </a:rPr>
              <a:t>Comprehensive Cybersecurity Program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95F7A14D-9BE4-44DE-B304-15B1F3C38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87324" y="4377267"/>
            <a:ext cx="801628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F1B88-C857-4177-AA85-E0B919BB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69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9151DF-8536-4BED-BF7E-9291FB8C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942" y="1798034"/>
            <a:ext cx="6860060" cy="5059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B28DD-48A1-4B1F-8C52-7F527B2A5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43" y="28716"/>
            <a:ext cx="5384684" cy="6809463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D48FE-3088-4176-8558-0B9BD3FF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9EF8B-FFCC-4B75-93DC-E927FB2F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365125"/>
            <a:ext cx="9282557" cy="1325563"/>
          </a:xfrm>
        </p:spPr>
        <p:txBody>
          <a:bodyPr/>
          <a:lstStyle/>
          <a:p>
            <a:pPr algn="r"/>
            <a:r>
              <a:rPr lang="en-US" dirty="0"/>
              <a:t>Small Firms </a:t>
            </a:r>
          </a:p>
        </p:txBody>
      </p:sp>
    </p:spTree>
    <p:extLst>
      <p:ext uri="{BB962C8B-B14F-4D97-AF65-F5344CB8AC3E}">
        <p14:creationId xmlns:p14="http://schemas.microsoft.com/office/powerpoint/2010/main" val="92587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1F3B33-EE2D-4407-B5A6-A5E4F5468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t="5451" r="-2" b="9660"/>
          <a:stretch/>
        </p:blipFill>
        <p:spPr>
          <a:xfrm>
            <a:off x="179940" y="182880"/>
            <a:ext cx="5915025" cy="6499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5CEA9-D412-44D3-86E6-1AA1A7184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3260" r="7330" b="1"/>
          <a:stretch/>
        </p:blipFill>
        <p:spPr>
          <a:xfrm>
            <a:off x="6103448" y="202286"/>
            <a:ext cx="5915025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49EF8B-FFCC-4B75-93DC-E927FB2F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809" y="5749693"/>
            <a:ext cx="2444683" cy="628449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Small Firms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D48FE-3088-4176-8558-0B9BD3FF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5B2EE5-0C6F-41CA-A92A-A80CCFFD51F8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045AC-6B9B-48F8-ACB3-21FC30DF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" y="0"/>
            <a:ext cx="6753715" cy="4410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08761-1A97-4D71-9E9D-A76CAA6D4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76350"/>
            <a:ext cx="6773448" cy="440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4C096-A7CB-4EE4-827D-C0C18E911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2390775"/>
            <a:ext cx="6821012" cy="446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75011C-7360-4C16-AEE7-18D5AFA50767}"/>
              </a:ext>
            </a:extLst>
          </p:cNvPr>
          <p:cNvGrpSpPr/>
          <p:nvPr/>
        </p:nvGrpSpPr>
        <p:grpSpPr>
          <a:xfrm>
            <a:off x="9277350" y="285750"/>
            <a:ext cx="2545602" cy="1185541"/>
            <a:chOff x="417550" y="173038"/>
            <a:chExt cx="3811550" cy="1550637"/>
          </a:xfrm>
          <a:solidFill>
            <a:schemeClr val="bg1"/>
          </a:solidFill>
        </p:grpSpPr>
        <p:pic>
          <p:nvPicPr>
            <p:cNvPr id="1026" name="Picture 2" descr="Cybersecurity and Infrastructure Security Agency CISA">
              <a:extLst>
                <a:ext uri="{FF2B5EF4-FFF2-40B4-BE49-F238E27FC236}">
                  <a16:creationId xmlns:a16="http://schemas.microsoft.com/office/drawing/2014/main" id="{75564C8A-E89A-4647-A154-CB91A45F4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73038"/>
              <a:ext cx="3810000" cy="1190624"/>
            </a:xfrm>
            <a:prstGeom prst="rect">
              <a:avLst/>
            </a:prstGeom>
            <a:grpFill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26ACE-1A4C-4B53-A8D0-B10649D779E3}"/>
                </a:ext>
              </a:extLst>
            </p:cNvPr>
            <p:cNvSpPr txBox="1"/>
            <p:nvPr/>
          </p:nvSpPr>
          <p:spPr>
            <a:xfrm>
              <a:off x="417550" y="1280861"/>
              <a:ext cx="3810000" cy="4428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Telework Essentials Toolkit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BF211-D853-4CCE-80CE-3E6268BF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15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4B73-BEDE-C544-8307-17B14DA0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Comprehensive Cybersecurity Program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2F30E2-9669-43F5-9F38-2BD692A5CAC1}"/>
              </a:ext>
            </a:extLst>
          </p:cNvPr>
          <p:cNvGrpSpPr/>
          <p:nvPr/>
        </p:nvGrpSpPr>
        <p:grpSpPr>
          <a:xfrm>
            <a:off x="1169102" y="1438274"/>
            <a:ext cx="9460798" cy="5248275"/>
            <a:chOff x="1283402" y="1362090"/>
            <a:chExt cx="9282679" cy="4676393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40624824-BF5C-4A12-A3C8-F5F7C04633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451" y="1362090"/>
              <a:ext cx="9239250" cy="4660060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  <p:txBody>
            <a:bodyPr rot="0" vert="horz" wrap="square" lIns="121920" tIns="60960" rIns="121920" bIns="60960" anchor="t" anchorCtr="0">
              <a:noAutofit/>
            </a:bodyPr>
            <a:lstStyle/>
            <a:p>
              <a:pPr marL="734888" marR="609585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Assignment of responsibility for security,</a:t>
              </a:r>
            </a:p>
            <a:p>
              <a:pPr marL="734888" marR="609585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Manage and minimize data,</a:t>
              </a: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An inventory of information assets and data,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A risk assessment,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Appropriate administrative, technical and physical safeguards to address identified risks,</a:t>
              </a: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Manage new hires and current and departing personnel,</a:t>
              </a: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Training,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An incident response plan,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A backup and disaster recovery program,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36582" indent="-380990">
                <a:spcAft>
                  <a:spcPts val="4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Management of third-party security risks, and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34888" indent="-380990">
                <a:spcAft>
                  <a:spcPts val="800"/>
                </a:spcAft>
                <a:buFont typeface="Wingdings" panose="05000000000000000000" pitchFamily="2" charset="2"/>
                <a:buChar char="q"/>
              </a:pPr>
              <a:r>
                <a:rPr lang="en-US" sz="2400" b="1" dirty="0">
                  <a:ea typeface="Times New Roman" panose="02020603050405020304" pitchFamily="18" charset="0"/>
                  <a:cs typeface="Calibri" panose="020F0502020204030204" pitchFamily="34" charset="0"/>
                </a:rPr>
                <a:t>Periodic review and updating.</a:t>
              </a:r>
              <a:endParaRPr lang="en-US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AE373D-4277-4962-81C9-E14E16D3B006}"/>
                </a:ext>
              </a:extLst>
            </p:cNvPr>
            <p:cNvSpPr/>
            <p:nvPr/>
          </p:nvSpPr>
          <p:spPr>
            <a:xfrm>
              <a:off x="1283402" y="1362978"/>
              <a:ext cx="9282679" cy="467550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AC0A07-34B2-42B2-8CAA-7BB1380ADB00}"/>
              </a:ext>
            </a:extLst>
          </p:cNvPr>
          <p:cNvGrpSpPr/>
          <p:nvPr/>
        </p:nvGrpSpPr>
        <p:grpSpPr>
          <a:xfrm>
            <a:off x="8541452" y="6015692"/>
            <a:ext cx="1927352" cy="523220"/>
            <a:chOff x="9876379" y="737112"/>
            <a:chExt cx="1927352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2C0235-CCBE-467A-AA78-EDC3AEDCF4D6}"/>
                </a:ext>
              </a:extLst>
            </p:cNvPr>
            <p:cNvSpPr txBox="1"/>
            <p:nvPr/>
          </p:nvSpPr>
          <p:spPr>
            <a:xfrm>
              <a:off x="10148341" y="737112"/>
              <a:ext cx="1655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Checklists</a:t>
              </a:r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0FB16320-0241-4435-8C91-4824C5139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379" y="842042"/>
              <a:ext cx="348696" cy="310339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3A78D4-CDE2-4315-82EB-74355CE0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41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00A9-C70E-4F28-AFB2-A12E83E3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866" y="638144"/>
            <a:ext cx="570644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Manage and Minimize Data</a:t>
            </a:r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http://www.edrm.net/wp-content/uploads/2012/10/IGRM_v3.0.png">
            <a:extLst>
              <a:ext uri="{FF2B5EF4-FFF2-40B4-BE49-F238E27FC236}">
                <a16:creationId xmlns:a16="http://schemas.microsoft.com/office/drawing/2014/main" id="{68FC7E43-630C-4AA4-BDAB-6A74A3267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972"/>
          <a:stretch/>
        </p:blipFill>
        <p:spPr bwMode="auto">
          <a:xfrm>
            <a:off x="656844" y="722376"/>
            <a:ext cx="4782312" cy="5413248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5FAB-6B68-453C-833F-B46EEB37D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253" y="2438401"/>
            <a:ext cx="4953932" cy="3779520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spcAft>
                <a:spcPts val="600"/>
              </a:spcAft>
            </a:pPr>
            <a:r>
              <a:rPr lang="en-US" sz="2400" dirty="0"/>
              <a:t>Inventory of Technology and Data </a:t>
            </a:r>
            <a:br>
              <a:rPr lang="en-US" sz="2400" dirty="0"/>
            </a:br>
            <a:r>
              <a:rPr lang="en-US" sz="2400" dirty="0"/>
              <a:t>     – Data Map</a:t>
            </a:r>
          </a:p>
          <a:p>
            <a:pPr marL="0">
              <a:spcAft>
                <a:spcPts val="600"/>
              </a:spcAft>
            </a:pPr>
            <a:r>
              <a:rPr lang="en-US" sz="2400" dirty="0"/>
              <a:t>Classify Data</a:t>
            </a:r>
          </a:p>
          <a:p>
            <a:pPr marL="0">
              <a:spcAft>
                <a:spcPts val="600"/>
              </a:spcAft>
            </a:pPr>
            <a:r>
              <a:rPr lang="en-US" sz="2400" dirty="0"/>
              <a:t>Minimize Collection and Retention</a:t>
            </a:r>
          </a:p>
          <a:p>
            <a:pPr marL="0">
              <a:spcAft>
                <a:spcPts val="600"/>
              </a:spcAft>
            </a:pPr>
            <a:r>
              <a:rPr lang="en-US" sz="2400" dirty="0"/>
              <a:t>Secure Disposal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CC985-820B-4336-8457-76DDA4B9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89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046" y="802955"/>
            <a:ext cx="6087851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Risk Management Process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43FE6-B78C-4786-8A23-2FACA865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1653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691784" y="2190648"/>
            <a:ext cx="6180757" cy="42639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>
              <a:spcAft>
                <a:spcPts val="300"/>
              </a:spcAft>
            </a:pPr>
            <a:r>
              <a:rPr lang="en-US" sz="2800" u="sng" dirty="0">
                <a:solidFill>
                  <a:srgbClr val="000000"/>
                </a:solidFill>
              </a:rPr>
              <a:t>Assess the risks.</a:t>
            </a:r>
          </a:p>
          <a:p>
            <a:pPr marL="0">
              <a:spcBef>
                <a:spcPts val="900"/>
              </a:spcBef>
            </a:pPr>
            <a:r>
              <a:rPr lang="en-US" sz="2800" u="sng" dirty="0">
                <a:solidFill>
                  <a:srgbClr val="000000"/>
                </a:solidFill>
              </a:rPr>
              <a:t>Manage the risks:</a:t>
            </a:r>
          </a:p>
          <a:p>
            <a:pPr marL="1067889" lvl="1"/>
            <a:r>
              <a:rPr lang="en-US" sz="2400" u="sng" dirty="0">
                <a:solidFill>
                  <a:srgbClr val="000000"/>
                </a:solidFill>
              </a:rPr>
              <a:t>Eliminate</a:t>
            </a:r>
            <a:r>
              <a:rPr lang="en-US" sz="2400" dirty="0">
                <a:solidFill>
                  <a:srgbClr val="000000"/>
                </a:solidFill>
              </a:rPr>
              <a:t> the risk.</a:t>
            </a:r>
          </a:p>
          <a:p>
            <a:pPr marL="1067889" lvl="1"/>
            <a:r>
              <a:rPr lang="en-US" sz="2400" u="sng" dirty="0">
                <a:solidFill>
                  <a:srgbClr val="000000"/>
                </a:solidFill>
              </a:rPr>
              <a:t>Control</a:t>
            </a:r>
            <a:r>
              <a:rPr lang="en-US" sz="2400" dirty="0">
                <a:solidFill>
                  <a:srgbClr val="000000"/>
                </a:solidFill>
              </a:rPr>
              <a:t> the risk with appropriate administrative, technical and physical safeguards.</a:t>
            </a:r>
          </a:p>
          <a:p>
            <a:pPr marL="1067889" lvl="1"/>
            <a:r>
              <a:rPr lang="en-US" sz="2400" u="sng" dirty="0">
                <a:solidFill>
                  <a:srgbClr val="000000"/>
                </a:solidFill>
              </a:rPr>
              <a:t>Transfer</a:t>
            </a:r>
            <a:r>
              <a:rPr lang="en-US" sz="2400" dirty="0">
                <a:solidFill>
                  <a:srgbClr val="000000"/>
                </a:solidFill>
              </a:rPr>
              <a:t> the risk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(insurance, indemnity, etc.).</a:t>
            </a:r>
          </a:p>
          <a:p>
            <a:pPr marL="1067889" lvl="1">
              <a:spcAft>
                <a:spcPts val="300"/>
              </a:spcAft>
            </a:pPr>
            <a:r>
              <a:rPr lang="en-US" sz="2400" u="sng" dirty="0">
                <a:solidFill>
                  <a:srgbClr val="000000"/>
                </a:solidFill>
              </a:rPr>
              <a:t>Accept</a:t>
            </a:r>
            <a:r>
              <a:rPr lang="en-US" sz="2400" dirty="0">
                <a:solidFill>
                  <a:srgbClr val="000000"/>
                </a:solidFill>
              </a:rPr>
              <a:t> the risk.</a:t>
            </a:r>
          </a:p>
          <a:p>
            <a:pPr marL="0">
              <a:spcBef>
                <a:spcPts val="900"/>
              </a:spcBef>
            </a:pPr>
            <a:r>
              <a:rPr lang="en-US" sz="2800" dirty="0">
                <a:solidFill>
                  <a:srgbClr val="000000"/>
                </a:solidFill>
              </a:rPr>
              <a:t>Often a combination of approaches.</a:t>
            </a:r>
          </a:p>
          <a:p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96360" y="12184086"/>
            <a:ext cx="495640" cy="553990"/>
          </a:xfrm>
          <a:prstGeom prst="rect">
            <a:avLst/>
          </a:prstGeom>
          <a:ln w="12700">
            <a:miter lim="400000"/>
          </a:ln>
        </p:spPr>
        <p:txBody>
          <a:bodyPr wrap="none" lIns="91436" tIns="91436" rIns="91436" bIns="9143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Aft>
                <a:spcPts val="600"/>
              </a:spcAft>
            </a:pPr>
            <a:fld id="{86CB4B4D-7CA3-9044-876B-883B54F8677D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C4048-F964-40C0-9AC4-550A4A56C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 b="68410"/>
          <a:stretch/>
        </p:blipFill>
        <p:spPr>
          <a:xfrm rot="10800000">
            <a:off x="0" y="-8557"/>
            <a:ext cx="12192000" cy="218986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1737845-0018-41FF-A1E7-2F8ED31F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2EE5-0C6F-41CA-A92A-A80CCFFD51F8}" type="slidenum">
              <a:rPr lang="en-US" smtClean="0"/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08C60-93DD-4DEC-8E6F-6145FA1A7774}"/>
              </a:ext>
            </a:extLst>
          </p:cNvPr>
          <p:cNvSpPr txBox="1"/>
          <p:nvPr/>
        </p:nvSpPr>
        <p:spPr>
          <a:xfrm>
            <a:off x="1827358" y="6091703"/>
            <a:ext cx="168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Shutterstock</a:t>
            </a:r>
          </a:p>
        </p:txBody>
      </p:sp>
    </p:spTree>
    <p:extLst>
      <p:ext uri="{BB962C8B-B14F-4D97-AF65-F5344CB8AC3E}">
        <p14:creationId xmlns:p14="http://schemas.microsoft.com/office/powerpoint/2010/main" val="333857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78954" y="1624013"/>
            <a:ext cx="8035925" cy="1809750"/>
          </a:xfrm>
        </p:spPr>
        <p:txBody>
          <a:bodyPr/>
          <a:lstStyle/>
          <a:p>
            <a:pPr algn="ctr">
              <a:defRPr/>
            </a:pPr>
            <a:r>
              <a:rPr lang="en-US" cap="all" dirty="0"/>
              <a:t>1. The Threat Landscape </a:t>
            </a:r>
            <a:br>
              <a:rPr lang="en-US" sz="3600" cap="all" dirty="0"/>
            </a:br>
            <a:br>
              <a:rPr lang="en-US" sz="3600" cap="all" dirty="0"/>
            </a:br>
            <a:endParaRPr lang="en-US" sz="3600" cap="all" dirty="0"/>
          </a:p>
        </p:txBody>
      </p:sp>
      <p:sp>
        <p:nvSpPr>
          <p:cNvPr id="1536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2097088"/>
            <a:ext cx="8086725" cy="258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B518F-4755-49FE-A07F-8F8D1B2E8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63" y="3178839"/>
            <a:ext cx="2955994" cy="2751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7ACB2-577B-4D75-839E-069286FDD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CF9D-4683-4BEF-ADF2-ECB4B65AE4AA}"/>
              </a:ext>
            </a:extLst>
          </p:cNvPr>
          <p:cNvSpPr txBox="1"/>
          <p:nvPr/>
        </p:nvSpPr>
        <p:spPr>
          <a:xfrm>
            <a:off x="5283035" y="5921116"/>
            <a:ext cx="168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Shutterstock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9344C-8B34-4955-8722-AE95269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85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C560F8-0215-4686-9FB9-EEDB9676E518}"/>
              </a:ext>
            </a:extLst>
          </p:cNvPr>
          <p:cNvGrpSpPr/>
          <p:nvPr/>
        </p:nvGrpSpPr>
        <p:grpSpPr>
          <a:xfrm>
            <a:off x="5921828" y="38100"/>
            <a:ext cx="6270172" cy="6819900"/>
            <a:chOff x="1093079" y="1752738"/>
            <a:chExt cx="4332536" cy="42358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94CE3B-D472-42A2-8148-3AD7724CC052}"/>
                </a:ext>
              </a:extLst>
            </p:cNvPr>
            <p:cNvGrpSpPr/>
            <p:nvPr/>
          </p:nvGrpSpPr>
          <p:grpSpPr>
            <a:xfrm>
              <a:off x="1093079" y="1752738"/>
              <a:ext cx="4332536" cy="4235842"/>
              <a:chOff x="3853532" y="2151813"/>
              <a:chExt cx="4332536" cy="423584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BE51F4F-903D-489D-B097-1597F14FA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532" y="2151813"/>
                <a:ext cx="4332536" cy="423584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A06A2-E30B-4DF9-BE96-8EC13DBA0A72}"/>
                  </a:ext>
                </a:extLst>
              </p:cNvPr>
              <p:cNvSpPr txBox="1"/>
              <p:nvPr/>
            </p:nvSpPr>
            <p:spPr>
              <a:xfrm>
                <a:off x="4846541" y="2502850"/>
                <a:ext cx="2375835" cy="439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Cyber Insurance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C435BE-8F57-4AD4-8D0C-B4E9957DBDE4}"/>
                </a:ext>
              </a:extLst>
            </p:cNvPr>
            <p:cNvSpPr txBox="1"/>
            <p:nvPr/>
          </p:nvSpPr>
          <p:spPr>
            <a:xfrm>
              <a:off x="2691655" y="5625366"/>
              <a:ext cx="1164702" cy="191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Source: Shutterstock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B26F4-EC03-4D7B-8B34-280B640A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pPr/>
              <a:t>30</a:t>
            </a:fld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06BDF8-8C47-42FE-BDB5-B9D8B285C925}"/>
              </a:ext>
            </a:extLst>
          </p:cNvPr>
          <p:cNvGrpSpPr/>
          <p:nvPr/>
        </p:nvGrpSpPr>
        <p:grpSpPr>
          <a:xfrm>
            <a:off x="812402" y="912826"/>
            <a:ext cx="2318238" cy="2719511"/>
            <a:chOff x="6692936" y="2629895"/>
            <a:chExt cx="2318238" cy="27195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559DD1-813C-4D68-A889-7A343FB9A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936" y="2629895"/>
              <a:ext cx="2318238" cy="27195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EB12D6-6534-4912-9255-2C5412D878D5}"/>
                </a:ext>
              </a:extLst>
            </p:cNvPr>
            <p:cNvSpPr txBox="1"/>
            <p:nvPr/>
          </p:nvSpPr>
          <p:spPr>
            <a:xfrm>
              <a:off x="7686136" y="4364959"/>
              <a:ext cx="897148" cy="838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6" tIns="91436" rIns="91436" bIns="91436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Helvetica"/>
                </a:rPr>
                <a:t>Cyber</a:t>
              </a:r>
              <a:b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Helvetica"/>
                </a:rPr>
              </a:b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Helvetica"/>
                </a:rPr>
                <a:t>Policy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4443A1-32E8-42AB-9BD5-7833A419888E}"/>
              </a:ext>
            </a:extLst>
          </p:cNvPr>
          <p:cNvGrpSpPr/>
          <p:nvPr/>
        </p:nvGrpSpPr>
        <p:grpSpPr>
          <a:xfrm>
            <a:off x="2547257" y="4472194"/>
            <a:ext cx="2095317" cy="1801015"/>
            <a:chOff x="17068800" y="5787043"/>
            <a:chExt cx="5512594" cy="437251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8F927A-A5C9-4569-B0D8-4CCF2952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8800" y="5943600"/>
              <a:ext cx="5512594" cy="42159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031CA-2F7E-4B40-A347-EE7C86C9053D}"/>
                </a:ext>
              </a:extLst>
            </p:cNvPr>
            <p:cNvSpPr txBox="1"/>
            <p:nvPr/>
          </p:nvSpPr>
          <p:spPr>
            <a:xfrm>
              <a:off x="18920730" y="5787043"/>
              <a:ext cx="3276601" cy="896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6" tIns="91436" rIns="91436" bIns="91436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 Black" panose="020B0A04020102020204" pitchFamily="34" charset="0"/>
                  <a:sym typeface="Helvetica"/>
                </a:rPr>
                <a:t>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11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BF1961-4643-44F9-BB98-7BB8A6C54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478" r="2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598" y="290445"/>
            <a:ext cx="5532302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Incident Response Plans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504465-B8EE-4CDA-9110-2A8100CF54F4}"/>
              </a:ext>
            </a:extLst>
          </p:cNvPr>
          <p:cNvSpPr txBox="1">
            <a:spLocks/>
          </p:cNvSpPr>
          <p:nvPr/>
        </p:nvSpPr>
        <p:spPr>
          <a:xfrm>
            <a:off x="558801" y="2189593"/>
            <a:ext cx="528955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0000"/>
                </a:solidFill>
              </a:rPr>
              <a:t>Preparing for </a:t>
            </a:r>
            <a:r>
              <a:rPr lang="en-US" sz="3200" b="1" u="sng" dirty="0">
                <a:solidFill>
                  <a:srgbClr val="000000"/>
                </a:solidFill>
              </a:rPr>
              <a:t>when</a:t>
            </a:r>
            <a:r>
              <a:rPr lang="en-US" sz="3200" b="1" dirty="0">
                <a:solidFill>
                  <a:srgbClr val="000000"/>
                </a:solidFill>
              </a:rPr>
              <a:t> a law firm will be breached, 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000000"/>
                </a:solidFill>
              </a:rPr>
              <a:t>not </a:t>
            </a:r>
            <a:r>
              <a:rPr lang="en-US" sz="3200" b="1" u="sng" dirty="0">
                <a:solidFill>
                  <a:srgbClr val="000000"/>
                </a:solidFill>
              </a:rPr>
              <a:t>if</a:t>
            </a:r>
            <a:r>
              <a:rPr lang="en-US" sz="3200" b="1" dirty="0">
                <a:solidFill>
                  <a:srgbClr val="000000"/>
                </a:solidFill>
              </a:rPr>
              <a:t> it may be breached</a:t>
            </a:r>
          </a:p>
          <a:p>
            <a:pPr marL="0" indent="0">
              <a:buNone/>
            </a:pPr>
            <a:r>
              <a:rPr lang="en-US" sz="3200" b="1" u="sng" dirty="0">
                <a:solidFill>
                  <a:srgbClr val="000000"/>
                </a:solidFill>
              </a:rPr>
              <a:t>The new mantra in security</a:t>
            </a:r>
            <a:r>
              <a:rPr lang="en-US" sz="3200" b="1" dirty="0">
                <a:solidFill>
                  <a:srgbClr val="00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</a:rPr>
              <a:t>Identify &amp; Protect + </a:t>
            </a:r>
            <a:r>
              <a:rPr lang="en-US" sz="3200" b="1" u="sng" dirty="0">
                <a:solidFill>
                  <a:srgbClr val="000000"/>
                </a:solidFill>
              </a:rPr>
              <a:t>Detect, Respond &amp; Recover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152A8-0AAF-4A56-A116-06D208994223}"/>
              </a:ext>
            </a:extLst>
          </p:cNvPr>
          <p:cNvSpPr txBox="1"/>
          <p:nvPr/>
        </p:nvSpPr>
        <p:spPr>
          <a:xfrm>
            <a:off x="8457616" y="5861801"/>
            <a:ext cx="2275582" cy="3140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Source: Shutterstock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0A429EC-FA2E-4E91-874F-94F3A14D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327180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A5B2EE5-0C6F-41CA-A92A-A80CCFFD51F8}" type="slidenum">
              <a:rPr lang="en-US" sz="1500" b="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31</a:t>
            </a:fld>
            <a:endParaRPr lang="en-US" sz="1500" b="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8902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656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Practical Cybersecurity 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2D29FA59-87E0-42ED-B663-4A59C64FC03A}"/>
              </a:ext>
            </a:extLst>
          </p:cNvPr>
          <p:cNvSpPr txBox="1">
            <a:spLocks/>
          </p:cNvSpPr>
          <p:nvPr/>
        </p:nvSpPr>
        <p:spPr>
          <a:xfrm>
            <a:off x="6366354" y="379456"/>
            <a:ext cx="4862447" cy="58061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Role-Based Access Control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Principal of Least Privilege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Account Management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Network Segmentation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Patching and Vulnerability Management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Spam Filtering and Website Filtering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Use Common, Secure Configurations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Security Software (up to date)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Encryption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Controlling Downloads &amp; Uploads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Password Management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Multi-Factor Authentication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Consider (secure) Cloud Services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Backup and Disaster Recovery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 Training + Constant Security Awareness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1144E-A70E-4850-AA99-2AC905323C65}"/>
              </a:ext>
            </a:extLst>
          </p:cNvPr>
          <p:cNvGrpSpPr/>
          <p:nvPr/>
        </p:nvGrpSpPr>
        <p:grpSpPr>
          <a:xfrm>
            <a:off x="7757193" y="6248236"/>
            <a:ext cx="1927352" cy="523220"/>
            <a:chOff x="9876379" y="737112"/>
            <a:chExt cx="1927352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CCAAAB-747C-4350-BA1C-493396A4E348}"/>
                </a:ext>
              </a:extLst>
            </p:cNvPr>
            <p:cNvSpPr txBox="1"/>
            <p:nvPr/>
          </p:nvSpPr>
          <p:spPr>
            <a:xfrm>
              <a:off x="10148341" y="737112"/>
              <a:ext cx="1655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/>
                <a:t>Checklists</a:t>
              </a:r>
            </a:p>
          </p:txBody>
        </p:sp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4DADF36A-001D-402D-BEA5-E585CA61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379" y="842042"/>
              <a:ext cx="348696" cy="310339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94BF6-4781-4E9E-8143-521C2B62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60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 descr="firewall">
            <a:extLst>
              <a:ext uri="{FF2B5EF4-FFF2-40B4-BE49-F238E27FC236}">
                <a16:creationId xmlns:a16="http://schemas.microsoft.com/office/drawing/2014/main" id="{CFFF106D-4D27-4E11-819E-00D22E57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90" y="2147887"/>
            <a:ext cx="737169" cy="46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2" descr="firewall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34" y="2233624"/>
            <a:ext cx="737169" cy="46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itle 3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Work-at-Home / Remote Access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40" name="Straight Connector 39"/>
          <p:cNvCxnSpPr>
            <a:cxnSpLocks/>
          </p:cNvCxnSpPr>
          <p:nvPr/>
        </p:nvCxnSpPr>
        <p:spPr bwMode="auto">
          <a:xfrm flipV="1">
            <a:off x="9262518" y="1740217"/>
            <a:ext cx="0" cy="914401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2969420-4C28-4CFF-A90C-312EDEBE554F}"/>
              </a:ext>
            </a:extLst>
          </p:cNvPr>
          <p:cNvSpPr txBox="1"/>
          <p:nvPr/>
        </p:nvSpPr>
        <p:spPr>
          <a:xfrm>
            <a:off x="7715144" y="3827472"/>
            <a:ext cx="35492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Strong Authentication /</a:t>
            </a:r>
            <a:br>
              <a:rPr lang="en-US" sz="2400" b="1" dirty="0"/>
            </a:br>
            <a:r>
              <a:rPr lang="en-US" sz="2400" b="1" dirty="0"/>
              <a:t>Access Control (MFA)</a:t>
            </a:r>
          </a:p>
          <a:p>
            <a:pPr marL="342900" indent="-342900">
              <a:buAutoNum type="arabicPeriod"/>
            </a:pPr>
            <a:r>
              <a:rPr lang="en-US" sz="2400" b="1" dirty="0"/>
              <a:t>Close Unneeded Ports</a:t>
            </a:r>
          </a:p>
          <a:p>
            <a:pPr marL="342900" indent="-342900">
              <a:buAutoNum type="arabicPeriod"/>
            </a:pPr>
            <a:r>
              <a:rPr lang="en-US" sz="2400" b="1" dirty="0"/>
              <a:t>Auto Log-off</a:t>
            </a:r>
          </a:p>
          <a:p>
            <a:pPr marL="342900" indent="-342900">
              <a:buAutoNum type="arabicPeriod"/>
            </a:pPr>
            <a:r>
              <a:rPr lang="en-US" sz="2400" b="1" dirty="0"/>
              <a:t>Segmentation</a:t>
            </a:r>
          </a:p>
          <a:p>
            <a:pPr marL="342900" indent="-342900">
              <a:buAutoNum type="arabicPeriod"/>
            </a:pPr>
            <a:r>
              <a:rPr lang="en-US" sz="2400" b="1" dirty="0"/>
              <a:t>Enable and Retain Logs</a:t>
            </a:r>
          </a:p>
          <a:p>
            <a:pPr marL="342900" indent="-342900">
              <a:buAutoNum type="arabicPeriod"/>
            </a:pPr>
            <a:r>
              <a:rPr lang="en-US" sz="2400" b="1" dirty="0"/>
              <a:t>Standard Network and </a:t>
            </a:r>
            <a:br>
              <a:rPr lang="en-US" sz="2400" b="1" dirty="0"/>
            </a:br>
            <a:r>
              <a:rPr lang="en-US" sz="2400" b="1" dirty="0"/>
              <a:t>Physical Security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BF3157-722B-4CC8-8462-9C6AD0D0E69C}"/>
              </a:ext>
            </a:extLst>
          </p:cNvPr>
          <p:cNvSpPr txBox="1"/>
          <p:nvPr/>
        </p:nvSpPr>
        <p:spPr>
          <a:xfrm>
            <a:off x="4495255" y="3866841"/>
            <a:ext cx="256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Secure Connection</a:t>
            </a:r>
          </a:p>
        </p:txBody>
      </p:sp>
      <p:pic>
        <p:nvPicPr>
          <p:cNvPr id="3" name="Graphic 2" descr="Lock">
            <a:extLst>
              <a:ext uri="{FF2B5EF4-FFF2-40B4-BE49-F238E27FC236}">
                <a16:creationId xmlns:a16="http://schemas.microsoft.com/office/drawing/2014/main" id="{4C80C789-B646-4039-B6EB-5815DD8F5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2664" y="2217027"/>
            <a:ext cx="757154" cy="7571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9B8601-7BF3-45CB-BE06-A63AB9B6F1BC}"/>
              </a:ext>
            </a:extLst>
          </p:cNvPr>
          <p:cNvGrpSpPr/>
          <p:nvPr/>
        </p:nvGrpSpPr>
        <p:grpSpPr>
          <a:xfrm>
            <a:off x="674627" y="3875504"/>
            <a:ext cx="4018023" cy="2677656"/>
            <a:chOff x="674627" y="3875504"/>
            <a:chExt cx="4018023" cy="26776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D12A6D-3474-4F46-9BA5-2DADBB12C4AB}"/>
                </a:ext>
              </a:extLst>
            </p:cNvPr>
            <p:cNvSpPr txBox="1"/>
            <p:nvPr/>
          </p:nvSpPr>
          <p:spPr>
            <a:xfrm>
              <a:off x="674627" y="3875504"/>
              <a:ext cx="4018023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b="1" dirty="0"/>
                <a:t>Security of Endpoint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Security of Network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Secure Internet Connection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Printer Security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Paper Security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Physical Security</a:t>
              </a:r>
              <a:br>
                <a:rPr lang="en-US" sz="2400" b="1" dirty="0"/>
              </a:br>
              <a:r>
                <a:rPr lang="en-US" sz="2400" b="1" dirty="0"/>
                <a:t>BYOD / Home Computers</a:t>
              </a:r>
            </a:p>
          </p:txBody>
        </p:sp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2FA65783-765F-4A17-8751-58141B1F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55" y="6134100"/>
              <a:ext cx="348696" cy="31033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F596-5DC9-423B-9C58-BEDF3260EDC9}"/>
              </a:ext>
            </a:extLst>
          </p:cNvPr>
          <p:cNvGrpSpPr/>
          <p:nvPr/>
        </p:nvGrpSpPr>
        <p:grpSpPr>
          <a:xfrm>
            <a:off x="7652968" y="1251439"/>
            <a:ext cx="3524134" cy="3012586"/>
            <a:chOff x="7430718" y="1251439"/>
            <a:chExt cx="3524134" cy="3012586"/>
          </a:xfrm>
        </p:grpSpPr>
        <p:grpSp>
          <p:nvGrpSpPr>
            <p:cNvPr id="54290" name="Group 99"/>
            <p:cNvGrpSpPr>
              <a:grpSpLocks/>
            </p:cNvGrpSpPr>
            <p:nvPr/>
          </p:nvGrpSpPr>
          <p:grpSpPr bwMode="auto">
            <a:xfrm>
              <a:off x="7672478" y="2681321"/>
              <a:ext cx="3124200" cy="1582704"/>
              <a:chOff x="240" y="3168"/>
              <a:chExt cx="1968" cy="997"/>
            </a:xfrm>
          </p:grpSpPr>
          <p:sp>
            <p:nvSpPr>
              <p:cNvPr id="54293" name="Text Box 11"/>
              <p:cNvSpPr txBox="1">
                <a:spLocks noChangeArrowheads="1"/>
              </p:cNvSpPr>
              <p:nvPr/>
            </p:nvSpPr>
            <p:spPr bwMode="auto">
              <a:xfrm>
                <a:off x="576" y="3932"/>
                <a:ext cx="134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b="1"/>
              </a:p>
            </p:txBody>
          </p:sp>
          <p:grpSp>
            <p:nvGrpSpPr>
              <p:cNvPr id="54294" name="Group 82"/>
              <p:cNvGrpSpPr>
                <a:grpSpLocks/>
              </p:cNvGrpSpPr>
              <p:nvPr/>
            </p:nvGrpSpPr>
            <p:grpSpPr bwMode="auto">
              <a:xfrm>
                <a:off x="240" y="3168"/>
                <a:ext cx="1968" cy="718"/>
                <a:chOff x="240" y="3168"/>
                <a:chExt cx="1968" cy="718"/>
              </a:xfrm>
            </p:grpSpPr>
            <p:sp>
              <p:nvSpPr>
                <p:cNvPr id="54295" name="Line 83"/>
                <p:cNvSpPr>
                  <a:spLocks noChangeShapeType="1"/>
                </p:cNvSpPr>
                <p:nvPr/>
              </p:nvSpPr>
              <p:spPr bwMode="auto">
                <a:xfrm>
                  <a:off x="1104" y="3168"/>
                  <a:ext cx="0" cy="336"/>
                </a:xfrm>
                <a:prstGeom prst="line">
                  <a:avLst/>
                </a:prstGeom>
                <a:noFill/>
                <a:ln w="28575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4296" name="Line 84"/>
                <p:cNvSpPr>
                  <a:spLocks noChangeShapeType="1"/>
                </p:cNvSpPr>
                <p:nvPr/>
              </p:nvSpPr>
              <p:spPr bwMode="auto">
                <a:xfrm>
                  <a:off x="530" y="3168"/>
                  <a:ext cx="1296" cy="0"/>
                </a:xfrm>
                <a:prstGeom prst="line">
                  <a:avLst/>
                </a:prstGeom>
                <a:noFill/>
                <a:ln w="28575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pic>
              <p:nvPicPr>
                <p:cNvPr id="54297" name="Picture 85" descr="computer_info_scroll_hg_clr__ST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3312"/>
                  <a:ext cx="624" cy="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98" name="Picture 86" descr="computer_info_scroll_hg_clr__ST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4" y="3312"/>
                  <a:ext cx="624" cy="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299" name="Line 87"/>
                <p:cNvSpPr>
                  <a:spLocks noChangeShapeType="1"/>
                </p:cNvSpPr>
                <p:nvPr/>
              </p:nvSpPr>
              <p:spPr bwMode="auto">
                <a:xfrm>
                  <a:off x="514" y="3168"/>
                  <a:ext cx="0" cy="288"/>
                </a:xfrm>
                <a:prstGeom prst="line">
                  <a:avLst/>
                </a:prstGeom>
                <a:noFill/>
                <a:ln w="28575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pic>
              <p:nvPicPr>
                <p:cNvPr id="54300" name="Picture 88" descr="computer_info_scroll_hg_clr__ST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3304"/>
                  <a:ext cx="624" cy="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301" name="Line 89"/>
                <p:cNvSpPr>
                  <a:spLocks noChangeShapeType="1"/>
                </p:cNvSpPr>
                <p:nvPr/>
              </p:nvSpPr>
              <p:spPr bwMode="auto">
                <a:xfrm>
                  <a:off x="1818" y="3168"/>
                  <a:ext cx="0" cy="336"/>
                </a:xfrm>
                <a:prstGeom prst="line">
                  <a:avLst/>
                </a:prstGeom>
                <a:noFill/>
                <a:ln w="28575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4292" name="Text Box 26"/>
            <p:cNvSpPr txBox="1">
              <a:spLocks noChangeArrowheads="1"/>
            </p:cNvSpPr>
            <p:nvPr/>
          </p:nvSpPr>
          <p:spPr bwMode="auto">
            <a:xfrm>
              <a:off x="7534094" y="1251439"/>
              <a:ext cx="31899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 dirty="0"/>
                <a:t>Law Firm Network</a:t>
              </a:r>
            </a:p>
          </p:txBody>
        </p:sp>
        <p:pic>
          <p:nvPicPr>
            <p:cNvPr id="54302" name="Picture 44" descr="DEllpedge_260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137" y="1700333"/>
              <a:ext cx="1064765" cy="8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1A0FCEC-6A92-498C-BD1D-647AB2308B60}"/>
                </a:ext>
              </a:extLst>
            </p:cNvPr>
            <p:cNvSpPr/>
            <p:nvPr/>
          </p:nvSpPr>
          <p:spPr>
            <a:xfrm>
              <a:off x="7430718" y="1251439"/>
              <a:ext cx="3524134" cy="2595083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Lock">
              <a:extLst>
                <a:ext uri="{FF2B5EF4-FFF2-40B4-BE49-F238E27FC236}">
                  <a16:creationId xmlns:a16="http://schemas.microsoft.com/office/drawing/2014/main" id="{2BD5EC6A-267D-4D09-9E70-90A6B4A6F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08648" y="2207069"/>
              <a:ext cx="558800" cy="558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D6888D-C29F-41A0-BCEA-F19892533D6E}"/>
              </a:ext>
            </a:extLst>
          </p:cNvPr>
          <p:cNvGrpSpPr/>
          <p:nvPr/>
        </p:nvGrpSpPr>
        <p:grpSpPr>
          <a:xfrm>
            <a:off x="941018" y="1374601"/>
            <a:ext cx="8064947" cy="2459221"/>
            <a:chOff x="941018" y="1374601"/>
            <a:chExt cx="8064947" cy="24592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B98BBC-2950-4A50-81B2-D8684015982E}"/>
                </a:ext>
              </a:extLst>
            </p:cNvPr>
            <p:cNvGrpSpPr/>
            <p:nvPr/>
          </p:nvGrpSpPr>
          <p:grpSpPr>
            <a:xfrm>
              <a:off x="941018" y="1374601"/>
              <a:ext cx="8064947" cy="2459221"/>
              <a:chOff x="941018" y="1374601"/>
              <a:chExt cx="8064947" cy="2459221"/>
            </a:xfrm>
          </p:grpSpPr>
          <p:sp>
            <p:nvSpPr>
              <p:cNvPr id="47" name="Cloud">
                <a:extLst>
                  <a:ext uri="{FF2B5EF4-FFF2-40B4-BE49-F238E27FC236}">
                    <a16:creationId xmlns:a16="http://schemas.microsoft.com/office/drawing/2014/main" id="{77D0C7C5-3EA7-48C8-9DB5-91C542C9C023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4234786" y="1374601"/>
                <a:ext cx="2898540" cy="2173905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 b="1" dirty="0">
                  <a:latin typeface="Verdana" pitchFamily="34" charset="0"/>
                  <a:cs typeface="Arial" charset="0"/>
                </a:endParaRPr>
              </a:p>
              <a:p>
                <a:pPr>
                  <a:defRPr/>
                </a:pPr>
                <a:r>
                  <a:rPr lang="en-US" sz="2000" b="1" dirty="0">
                    <a:latin typeface="Verdana" pitchFamily="34" charset="0"/>
                    <a:cs typeface="Arial" charset="0"/>
                  </a:rPr>
                  <a:t>   Internet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61916DE-2722-4F19-95C6-B5E97A90BA2A}"/>
                  </a:ext>
                </a:extLst>
              </p:cNvPr>
              <p:cNvGrpSpPr/>
              <p:nvPr/>
            </p:nvGrpSpPr>
            <p:grpSpPr>
              <a:xfrm>
                <a:off x="941018" y="1738504"/>
                <a:ext cx="8064947" cy="2095318"/>
                <a:chOff x="674318" y="1738504"/>
                <a:chExt cx="8064947" cy="2095318"/>
              </a:xfrm>
            </p:grpSpPr>
            <p:grpSp>
              <p:nvGrpSpPr>
                <p:cNvPr id="54310" name="Group 73"/>
                <p:cNvGrpSpPr>
                  <a:grpSpLocks/>
                </p:cNvGrpSpPr>
                <p:nvPr/>
              </p:nvGrpSpPr>
              <p:grpSpPr bwMode="auto">
                <a:xfrm>
                  <a:off x="4244592" y="2429319"/>
                  <a:ext cx="3222625" cy="836613"/>
                  <a:chOff x="2962" y="480"/>
                  <a:chExt cx="2030" cy="527"/>
                </a:xfrm>
              </p:grpSpPr>
              <p:sp>
                <p:nvSpPr>
                  <p:cNvPr id="54311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2" y="719"/>
                    <a:ext cx="57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400" b="1" dirty="0">
                        <a:solidFill>
                          <a:srgbClr val="C00000"/>
                        </a:solidFill>
                      </a:rPr>
                      <a:t>VPN</a:t>
                    </a:r>
                  </a:p>
                </p:txBody>
              </p:sp>
              <p:sp>
                <p:nvSpPr>
                  <p:cNvPr id="54312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480"/>
                    <a:ext cx="0" cy="14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762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C5B8C59-3960-4CB9-B4D3-E91B2DCE13E8}"/>
                    </a:ext>
                  </a:extLst>
                </p:cNvPr>
                <p:cNvGrpSpPr/>
                <p:nvPr/>
              </p:nvGrpSpPr>
              <p:grpSpPr>
                <a:xfrm>
                  <a:off x="674318" y="1738504"/>
                  <a:ext cx="8064947" cy="2095318"/>
                  <a:chOff x="674318" y="1738504"/>
                  <a:chExt cx="8064947" cy="2095318"/>
                </a:xfrm>
              </p:grpSpPr>
              <p:sp>
                <p:nvSpPr>
                  <p:cNvPr id="54277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37145" y="3010936"/>
                    <a:ext cx="1219200" cy="641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b="1" dirty="0"/>
                      <a:t>Remote User</a:t>
                    </a:r>
                  </a:p>
                </p:txBody>
              </p:sp>
              <p:pic>
                <p:nvPicPr>
                  <p:cNvPr id="54288" name="Picture 40" descr="MC900434865[1]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32514" y="1989931"/>
                    <a:ext cx="914400" cy="914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" name="Line 75">
                    <a:extLst>
                      <a:ext uri="{FF2B5EF4-FFF2-40B4-BE49-F238E27FC236}">
                        <a16:creationId xmlns:a16="http://schemas.microsoft.com/office/drawing/2014/main" id="{8D299D94-2DDC-4D35-A289-15EC018454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2652" y="2366974"/>
                    <a:ext cx="6586613" cy="81761"/>
                  </a:xfrm>
                  <a:prstGeom prst="line">
                    <a:avLst/>
                  </a:prstGeom>
                  <a:noFill/>
                  <a:ln w="762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7" name="Rectangle: Rounded Corners 6">
                    <a:extLst>
                      <a:ext uri="{FF2B5EF4-FFF2-40B4-BE49-F238E27FC236}">
                        <a16:creationId xmlns:a16="http://schemas.microsoft.com/office/drawing/2014/main" id="{EC0B25BF-E999-49E4-BBB7-B1E5C21282DC}"/>
                      </a:ext>
                    </a:extLst>
                  </p:cNvPr>
                  <p:cNvSpPr/>
                  <p:nvPr/>
                </p:nvSpPr>
                <p:spPr>
                  <a:xfrm>
                    <a:off x="674318" y="1738504"/>
                    <a:ext cx="2614381" cy="2095318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9" name="Graphic 8" descr="Lock">
                    <a:extLst>
                      <a:ext uri="{FF2B5EF4-FFF2-40B4-BE49-F238E27FC236}">
                        <a16:creationId xmlns:a16="http://schemas.microsoft.com/office/drawing/2014/main" id="{BEFBD728-855E-4FB6-8D4C-F05AE6C7B2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10053" y="2264219"/>
                    <a:ext cx="558800" cy="55880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6" name="Graphic 15" descr="Lock">
              <a:extLst>
                <a:ext uri="{FF2B5EF4-FFF2-40B4-BE49-F238E27FC236}">
                  <a16:creationId xmlns:a16="http://schemas.microsoft.com/office/drawing/2014/main" id="{4B713DB8-ADBC-4E2D-B988-8E9CE14E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81142" y="2245170"/>
              <a:ext cx="671490" cy="67149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C87AE-BE34-47A9-BA29-7DBA8966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00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FBAC652B-1CB2-43AB-9A18-01798676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4770" y="1801820"/>
            <a:ext cx="3001529" cy="1856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2" descr="firewall">
            <a:extLst>
              <a:ext uri="{FF2B5EF4-FFF2-40B4-BE49-F238E27FC236}">
                <a16:creationId xmlns:a16="http://schemas.microsoft.com/office/drawing/2014/main" id="{CFFF106D-4D27-4E11-819E-00D22E57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90" y="2147887"/>
            <a:ext cx="737169" cy="46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2" descr="firewall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34" y="2233624"/>
            <a:ext cx="737169" cy="46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itle 3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Remote Access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969420-4C28-4CFF-A90C-312EDEBE554F}"/>
              </a:ext>
            </a:extLst>
          </p:cNvPr>
          <p:cNvSpPr txBox="1"/>
          <p:nvPr/>
        </p:nvSpPr>
        <p:spPr>
          <a:xfrm>
            <a:off x="7715144" y="3827472"/>
            <a:ext cx="35492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Strong Authentication /</a:t>
            </a:r>
            <a:br>
              <a:rPr lang="en-US" sz="2400" b="1" dirty="0"/>
            </a:br>
            <a:r>
              <a:rPr lang="en-US" sz="2400" b="1" dirty="0"/>
              <a:t>Access Control (MFA)</a:t>
            </a:r>
          </a:p>
          <a:p>
            <a:pPr marL="342900" indent="-342900">
              <a:buAutoNum type="arabicPeriod"/>
            </a:pPr>
            <a:r>
              <a:rPr lang="en-US" sz="2400" b="1" dirty="0"/>
              <a:t>Secure Configuration</a:t>
            </a:r>
          </a:p>
          <a:p>
            <a:pPr marL="342900" indent="-342900">
              <a:buAutoNum type="arabicPeriod"/>
            </a:pPr>
            <a:r>
              <a:rPr lang="en-US" sz="2400" b="1" dirty="0"/>
              <a:t>Auto Log-off</a:t>
            </a:r>
          </a:p>
          <a:p>
            <a:pPr marL="342900" indent="-342900">
              <a:buAutoNum type="arabicPeriod"/>
            </a:pPr>
            <a:r>
              <a:rPr lang="en-US" sz="2400" b="1" dirty="0"/>
              <a:t>Enable and Retain Logs</a:t>
            </a:r>
          </a:p>
          <a:p>
            <a:pPr marL="342900" indent="-342900">
              <a:buAutoNum type="arabicPeriod"/>
            </a:pPr>
            <a:r>
              <a:rPr lang="en-US" sz="2400" b="1" dirty="0"/>
              <a:t>Encryption</a:t>
            </a:r>
          </a:p>
          <a:p>
            <a:pPr marL="342900" indent="-342900">
              <a:buAutoNum type="arabicPeriod"/>
            </a:pPr>
            <a:r>
              <a:rPr lang="en-US" sz="2400" b="1" dirty="0"/>
              <a:t>Backup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BF3157-722B-4CC8-8462-9C6AD0D0E69C}"/>
              </a:ext>
            </a:extLst>
          </p:cNvPr>
          <p:cNvSpPr txBox="1"/>
          <p:nvPr/>
        </p:nvSpPr>
        <p:spPr>
          <a:xfrm>
            <a:off x="4495255" y="3866841"/>
            <a:ext cx="256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Secure Connection</a:t>
            </a:r>
          </a:p>
        </p:txBody>
      </p:sp>
      <p:pic>
        <p:nvPicPr>
          <p:cNvPr id="3" name="Graphic 2" descr="Lock">
            <a:extLst>
              <a:ext uri="{FF2B5EF4-FFF2-40B4-BE49-F238E27FC236}">
                <a16:creationId xmlns:a16="http://schemas.microsoft.com/office/drawing/2014/main" id="{4C80C789-B646-4039-B6EB-5815DD8F5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2664" y="2217027"/>
            <a:ext cx="757154" cy="7571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9B8601-7BF3-45CB-BE06-A63AB9B6F1BC}"/>
              </a:ext>
            </a:extLst>
          </p:cNvPr>
          <p:cNvGrpSpPr/>
          <p:nvPr/>
        </p:nvGrpSpPr>
        <p:grpSpPr>
          <a:xfrm>
            <a:off x="674627" y="3875504"/>
            <a:ext cx="4018023" cy="2677656"/>
            <a:chOff x="674627" y="3875504"/>
            <a:chExt cx="4018023" cy="26776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D12A6D-3474-4F46-9BA5-2DADBB12C4AB}"/>
                </a:ext>
              </a:extLst>
            </p:cNvPr>
            <p:cNvSpPr txBox="1"/>
            <p:nvPr/>
          </p:nvSpPr>
          <p:spPr>
            <a:xfrm>
              <a:off x="674627" y="3875504"/>
              <a:ext cx="4018023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b="1" dirty="0"/>
                <a:t>Security of Endpoint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Security of Network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Secure Internet Connection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Printer Security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Paper Security</a:t>
              </a:r>
            </a:p>
            <a:p>
              <a:pPr marL="342900" indent="-342900">
                <a:buAutoNum type="arabicPeriod"/>
              </a:pPr>
              <a:r>
                <a:rPr lang="en-US" sz="2400" b="1" dirty="0"/>
                <a:t>Physical Security</a:t>
              </a:r>
              <a:br>
                <a:rPr lang="en-US" sz="2400" b="1" dirty="0"/>
              </a:br>
              <a:r>
                <a:rPr lang="en-US" sz="2400" b="1" dirty="0"/>
                <a:t>BYOD / Home Computers</a:t>
              </a:r>
            </a:p>
          </p:txBody>
        </p:sp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2FA65783-765F-4A17-8751-58141B1F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55" y="6134100"/>
              <a:ext cx="348696" cy="310339"/>
            </a:xfrm>
            <a:prstGeom prst="rect">
              <a:avLst/>
            </a:prstGeom>
          </p:spPr>
        </p:pic>
      </p:grpSp>
      <p:sp>
        <p:nvSpPr>
          <p:cNvPr id="54293" name="Text Box 11"/>
          <p:cNvSpPr txBox="1">
            <a:spLocks noChangeArrowheads="1"/>
          </p:cNvSpPr>
          <p:nvPr/>
        </p:nvSpPr>
        <p:spPr bwMode="auto">
          <a:xfrm>
            <a:off x="8428128" y="3869244"/>
            <a:ext cx="2133600" cy="39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 dirty="0"/>
          </a:p>
        </p:txBody>
      </p:sp>
      <p:sp>
        <p:nvSpPr>
          <p:cNvPr id="54292" name="Text Box 26"/>
          <p:cNvSpPr txBox="1">
            <a:spLocks noChangeArrowheads="1"/>
          </p:cNvSpPr>
          <p:nvPr/>
        </p:nvSpPr>
        <p:spPr bwMode="auto">
          <a:xfrm>
            <a:off x="7756344" y="1291425"/>
            <a:ext cx="3189956" cy="44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/>
              <a:t>Cloud Services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1A0FCEC-6A92-498C-BD1D-647AB2308B60}"/>
              </a:ext>
            </a:extLst>
          </p:cNvPr>
          <p:cNvSpPr/>
          <p:nvPr/>
        </p:nvSpPr>
        <p:spPr>
          <a:xfrm>
            <a:off x="7652968" y="1048624"/>
            <a:ext cx="3524134" cy="276979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D6888D-C29F-41A0-BCEA-F19892533D6E}"/>
              </a:ext>
            </a:extLst>
          </p:cNvPr>
          <p:cNvGrpSpPr/>
          <p:nvPr/>
        </p:nvGrpSpPr>
        <p:grpSpPr>
          <a:xfrm>
            <a:off x="941018" y="1374601"/>
            <a:ext cx="7388685" cy="2459221"/>
            <a:chOff x="941018" y="1374601"/>
            <a:chExt cx="7388685" cy="24592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B98BBC-2950-4A50-81B2-D8684015982E}"/>
                </a:ext>
              </a:extLst>
            </p:cNvPr>
            <p:cNvGrpSpPr/>
            <p:nvPr/>
          </p:nvGrpSpPr>
          <p:grpSpPr>
            <a:xfrm>
              <a:off x="941018" y="1374601"/>
              <a:ext cx="7388685" cy="2459221"/>
              <a:chOff x="941018" y="1374601"/>
              <a:chExt cx="7388685" cy="2459221"/>
            </a:xfrm>
          </p:grpSpPr>
          <p:sp>
            <p:nvSpPr>
              <p:cNvPr id="47" name="Cloud">
                <a:extLst>
                  <a:ext uri="{FF2B5EF4-FFF2-40B4-BE49-F238E27FC236}">
                    <a16:creationId xmlns:a16="http://schemas.microsoft.com/office/drawing/2014/main" id="{77D0C7C5-3EA7-48C8-9DB5-91C542C9C023}"/>
                  </a:ext>
                </a:extLst>
              </p:cNvPr>
              <p:cNvSpPr>
                <a:spLocks noChangeAspect="1" noEditPoints="1" noChangeArrowheads="1"/>
              </p:cNvSpPr>
              <p:nvPr/>
            </p:nvSpPr>
            <p:spPr bwMode="auto">
              <a:xfrm>
                <a:off x="4234786" y="1374601"/>
                <a:ext cx="2898540" cy="2173905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 b="1" dirty="0">
                  <a:latin typeface="Verdana" pitchFamily="34" charset="0"/>
                  <a:cs typeface="Arial" charset="0"/>
                </a:endParaRPr>
              </a:p>
              <a:p>
                <a:pPr>
                  <a:defRPr/>
                </a:pPr>
                <a:r>
                  <a:rPr lang="en-US" sz="2000" b="1" dirty="0">
                    <a:latin typeface="Verdana" pitchFamily="34" charset="0"/>
                    <a:cs typeface="Arial" charset="0"/>
                  </a:rPr>
                  <a:t>   Internet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61916DE-2722-4F19-95C6-B5E97A90BA2A}"/>
                  </a:ext>
                </a:extLst>
              </p:cNvPr>
              <p:cNvGrpSpPr/>
              <p:nvPr/>
            </p:nvGrpSpPr>
            <p:grpSpPr>
              <a:xfrm>
                <a:off x="941018" y="1738504"/>
                <a:ext cx="7388685" cy="2095318"/>
                <a:chOff x="674318" y="1738504"/>
                <a:chExt cx="7388685" cy="2095318"/>
              </a:xfrm>
            </p:grpSpPr>
            <p:grpSp>
              <p:nvGrpSpPr>
                <p:cNvPr id="54310" name="Group 73"/>
                <p:cNvGrpSpPr>
                  <a:grpSpLocks/>
                </p:cNvGrpSpPr>
                <p:nvPr/>
              </p:nvGrpSpPr>
              <p:grpSpPr bwMode="auto">
                <a:xfrm>
                  <a:off x="4244592" y="2429319"/>
                  <a:ext cx="3222625" cy="836613"/>
                  <a:chOff x="2962" y="480"/>
                  <a:chExt cx="2030" cy="527"/>
                </a:xfrm>
              </p:grpSpPr>
              <p:sp>
                <p:nvSpPr>
                  <p:cNvPr id="54311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2" y="719"/>
                    <a:ext cx="57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400" b="1" dirty="0">
                        <a:solidFill>
                          <a:srgbClr val="C00000"/>
                        </a:solidFill>
                      </a:rPr>
                      <a:t>VPN</a:t>
                    </a:r>
                  </a:p>
                </p:txBody>
              </p:sp>
              <p:sp>
                <p:nvSpPr>
                  <p:cNvPr id="54312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480"/>
                    <a:ext cx="0" cy="14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762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C5B8C59-3960-4CB9-B4D3-E91B2DCE13E8}"/>
                    </a:ext>
                  </a:extLst>
                </p:cNvPr>
                <p:cNvGrpSpPr/>
                <p:nvPr/>
              </p:nvGrpSpPr>
              <p:grpSpPr>
                <a:xfrm>
                  <a:off x="674318" y="1738504"/>
                  <a:ext cx="7388685" cy="2095318"/>
                  <a:chOff x="674318" y="1738504"/>
                  <a:chExt cx="7388685" cy="2095318"/>
                </a:xfrm>
              </p:grpSpPr>
              <p:sp>
                <p:nvSpPr>
                  <p:cNvPr id="54277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37145" y="3010936"/>
                    <a:ext cx="1219200" cy="641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b="1" dirty="0"/>
                      <a:t>Remote User</a:t>
                    </a:r>
                  </a:p>
                </p:txBody>
              </p:sp>
              <p:pic>
                <p:nvPicPr>
                  <p:cNvPr id="54288" name="Picture 40" descr="MC900434865[1]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32514" y="1989931"/>
                    <a:ext cx="914400" cy="914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" name="Line 75">
                    <a:extLst>
                      <a:ext uri="{FF2B5EF4-FFF2-40B4-BE49-F238E27FC236}">
                        <a16:creationId xmlns:a16="http://schemas.microsoft.com/office/drawing/2014/main" id="{8D299D94-2DDC-4D35-A289-15EC018454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2653" y="2354323"/>
                    <a:ext cx="5910350" cy="94412"/>
                  </a:xfrm>
                  <a:prstGeom prst="line">
                    <a:avLst/>
                  </a:prstGeom>
                  <a:noFill/>
                  <a:ln w="762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7" name="Rectangle: Rounded Corners 6">
                    <a:extLst>
                      <a:ext uri="{FF2B5EF4-FFF2-40B4-BE49-F238E27FC236}">
                        <a16:creationId xmlns:a16="http://schemas.microsoft.com/office/drawing/2014/main" id="{EC0B25BF-E999-49E4-BBB7-B1E5C21282DC}"/>
                      </a:ext>
                    </a:extLst>
                  </p:cNvPr>
                  <p:cNvSpPr/>
                  <p:nvPr/>
                </p:nvSpPr>
                <p:spPr>
                  <a:xfrm>
                    <a:off x="674318" y="1738504"/>
                    <a:ext cx="2614381" cy="2095318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9" name="Graphic 8" descr="Lock">
                    <a:extLst>
                      <a:ext uri="{FF2B5EF4-FFF2-40B4-BE49-F238E27FC236}">
                        <a16:creationId xmlns:a16="http://schemas.microsoft.com/office/drawing/2014/main" id="{BEFBD728-855E-4FB6-8D4C-F05AE6C7B2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10053" y="2264219"/>
                    <a:ext cx="558800" cy="55880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6" name="Graphic 15" descr="Lock">
              <a:extLst>
                <a:ext uri="{FF2B5EF4-FFF2-40B4-BE49-F238E27FC236}">
                  <a16:creationId xmlns:a16="http://schemas.microsoft.com/office/drawing/2014/main" id="{4B713DB8-ADBC-4E2D-B988-8E9CE14E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81142" y="2245170"/>
              <a:ext cx="671490" cy="67149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497F4-BE07-44CF-BBC0-6FBCCE5E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6" name="Graphic 45" descr="Lock">
            <a:extLst>
              <a:ext uri="{FF2B5EF4-FFF2-40B4-BE49-F238E27FC236}">
                <a16:creationId xmlns:a16="http://schemas.microsoft.com/office/drawing/2014/main" id="{2BD5EC6A-267D-4D09-9E70-90A6B4A6F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0898" y="2245756"/>
            <a:ext cx="558800" cy="5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0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481BE4-64BF-4C7F-9D67-54E323D5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72068"/>
            <a:ext cx="6940820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Selecting a Cloud Service Provider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EBAD7-B3F5-4D7C-BAF2-AF89C2A99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031" y="2273310"/>
            <a:ext cx="6586489" cy="4412615"/>
          </a:xfrm>
        </p:spPr>
        <p:txBody>
          <a:bodyPr>
            <a:normAutofit fontScale="92500" lnSpcReduction="20000"/>
          </a:bodyPr>
          <a:lstStyle/>
          <a:p>
            <a:r>
              <a:rPr lang="en-US" sz="3000" u="sng" dirty="0"/>
              <a:t>Compliance with Ethical Obligations</a:t>
            </a:r>
          </a:p>
          <a:p>
            <a:r>
              <a:rPr lang="en-US" sz="3000" dirty="0"/>
              <a:t>Due Diligence</a:t>
            </a:r>
          </a:p>
          <a:p>
            <a:r>
              <a:rPr lang="en-US" sz="3000" dirty="0"/>
              <a:t>Contract / Terms of Service</a:t>
            </a:r>
          </a:p>
          <a:p>
            <a:r>
              <a:rPr lang="en-US" sz="3000" dirty="0"/>
              <a:t>Where is Data  Stored?</a:t>
            </a:r>
          </a:p>
          <a:p>
            <a:r>
              <a:rPr lang="en-US" sz="3000" dirty="0"/>
              <a:t>Who Has the Encryption Keys?</a:t>
            </a:r>
          </a:p>
          <a:p>
            <a:r>
              <a:rPr lang="en-US" sz="3000" dirty="0"/>
              <a:t>Who Owns the Data?</a:t>
            </a:r>
          </a:p>
          <a:p>
            <a:r>
              <a:rPr lang="en-US" sz="3000" dirty="0"/>
              <a:t>Response to Government Request / Subpoena</a:t>
            </a:r>
          </a:p>
          <a:p>
            <a:r>
              <a:rPr lang="en-US" sz="3000" dirty="0"/>
              <a:t>Backup and Business Continuity</a:t>
            </a:r>
          </a:p>
          <a:p>
            <a:r>
              <a:rPr lang="en-US" sz="3000" dirty="0"/>
              <a:t>Recovering Data </a:t>
            </a:r>
            <a:endParaRPr lang="en-US" sz="2000" dirty="0"/>
          </a:p>
        </p:txBody>
      </p:sp>
      <p:pic>
        <p:nvPicPr>
          <p:cNvPr id="6" name="Picture 5" descr="A picture containing outdoor, building, fence, bus&#10;&#10;Description automatically generated">
            <a:extLst>
              <a:ext uri="{FF2B5EF4-FFF2-40B4-BE49-F238E27FC236}">
                <a16:creationId xmlns:a16="http://schemas.microsoft.com/office/drawing/2014/main" id="{AAB9D9DD-E923-4CA0-A62E-36A33AC1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r="25632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B8E06-A971-464D-B191-2F3579309501}"/>
              </a:ext>
            </a:extLst>
          </p:cNvPr>
          <p:cNvSpPr txBox="1"/>
          <p:nvPr/>
        </p:nvSpPr>
        <p:spPr>
          <a:xfrm>
            <a:off x="1379762" y="6405619"/>
            <a:ext cx="168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Shutterstock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7B3F-BB7F-4302-AED4-B8FE12FD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37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0233" y="25330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80808"/>
                </a:solidFill>
              </a:rPr>
              <a:t>Authentication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6B4734-4E11-4764-9FD4-8E10BE7E4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4" r="13092" b="-1"/>
          <a:stretch/>
        </p:blipFill>
        <p:spPr>
          <a:xfrm>
            <a:off x="20" y="-42854"/>
            <a:ext cx="5913007" cy="697285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3E05CA-D7EB-4500-8B1D-91DCF8CFE4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884737"/>
              </p:ext>
            </p:extLst>
          </p:nvPr>
        </p:nvGraphicFramePr>
        <p:xfrm>
          <a:off x="6391033" y="990517"/>
          <a:ext cx="54521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029F9F8-6B99-4804-BBCC-66BE3B227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4103477"/>
            <a:ext cx="4967699" cy="1347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1DB98-948B-4207-AFA5-9016D97F42FA}"/>
              </a:ext>
            </a:extLst>
          </p:cNvPr>
          <p:cNvSpPr txBox="1"/>
          <p:nvPr/>
        </p:nvSpPr>
        <p:spPr>
          <a:xfrm>
            <a:off x="2016703" y="5523926"/>
            <a:ext cx="1812347" cy="5437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US" sz="1600" b="1" dirty="0">
                <a:latin typeface="Century Gothic"/>
                <a:ea typeface="Century Gothic"/>
                <a:cs typeface="Century Gothic"/>
                <a:sym typeface="Century Gothic"/>
              </a:rPr>
              <a:t>ZDNet</a:t>
            </a:r>
            <a:br>
              <a:rPr lang="en-US" sz="1600" b="1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 b="1" dirty="0">
                <a:latin typeface="Century Gothic"/>
                <a:ea typeface="Century Gothic"/>
                <a:cs typeface="Century Gothic"/>
                <a:sym typeface="Century Gothic"/>
              </a:rPr>
              <a:t>March 6,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E9A61-660D-4B9C-8C6D-F54F1637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EBD942-AE52-4563-9801-55FEF9CBE5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" b="11921"/>
          <a:stretch/>
        </p:blipFill>
        <p:spPr>
          <a:xfrm>
            <a:off x="603936" y="469424"/>
            <a:ext cx="4598026" cy="1951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51B7C4-BD77-4642-B6CD-488629888792}"/>
              </a:ext>
            </a:extLst>
          </p:cNvPr>
          <p:cNvSpPr txBox="1"/>
          <p:nvPr/>
        </p:nvSpPr>
        <p:spPr>
          <a:xfrm>
            <a:off x="2002843" y="2523239"/>
            <a:ext cx="1812347" cy="2975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US" sz="1600" b="1" dirty="0">
                <a:latin typeface="Century Gothic"/>
                <a:ea typeface="Century Gothic"/>
                <a:cs typeface="Century Gothic"/>
                <a:sym typeface="Century Gothic"/>
              </a:rPr>
              <a:t>Duo Security</a:t>
            </a:r>
          </a:p>
        </p:txBody>
      </p:sp>
    </p:spTree>
    <p:extLst>
      <p:ext uri="{BB962C8B-B14F-4D97-AF65-F5344CB8AC3E}">
        <p14:creationId xmlns:p14="http://schemas.microsoft.com/office/powerpoint/2010/main" val="2183163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6B4734-4E11-4764-9FD4-8E10BE7E4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4" r="13092" b="-1"/>
          <a:stretch/>
        </p:blipFill>
        <p:spPr>
          <a:xfrm>
            <a:off x="20" y="-42853"/>
            <a:ext cx="6095980" cy="685799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3E05CA-D7EB-4500-8B1D-91DCF8CFE4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661155"/>
              </p:ext>
            </p:extLst>
          </p:nvPr>
        </p:nvGraphicFramePr>
        <p:xfrm>
          <a:off x="6843607" y="281888"/>
          <a:ext cx="45578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D810D20-DA1B-42B5-B78E-EB2FA71489A6}"/>
              </a:ext>
            </a:extLst>
          </p:cNvPr>
          <p:cNvSpPr txBox="1"/>
          <p:nvPr/>
        </p:nvSpPr>
        <p:spPr>
          <a:xfrm>
            <a:off x="1745434" y="2987853"/>
            <a:ext cx="2240872" cy="8822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Century Gothic"/>
              </a:rPr>
              <a:t>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8D46A1-F953-4421-AAB4-91C152DA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090848-1577-4CCE-BAD2-3EAEDDF11595}"/>
              </a:ext>
            </a:extLst>
          </p:cNvPr>
          <p:cNvGrpSpPr/>
          <p:nvPr/>
        </p:nvGrpSpPr>
        <p:grpSpPr>
          <a:xfrm>
            <a:off x="6687647" y="4805078"/>
            <a:ext cx="4870399" cy="1199706"/>
            <a:chOff x="7151917" y="5931655"/>
            <a:chExt cx="10287000" cy="2932619"/>
          </a:xfrm>
        </p:grpSpPr>
        <p:pic>
          <p:nvPicPr>
            <p:cNvPr id="23" name="Picture 44" descr="DEllpedge_2600">
              <a:extLst>
                <a:ext uri="{FF2B5EF4-FFF2-40B4-BE49-F238E27FC236}">
                  <a16:creationId xmlns:a16="http://schemas.microsoft.com/office/drawing/2014/main" id="{34A5BF80-0BC3-4D53-B83C-7BF876552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026" y="6229793"/>
              <a:ext cx="2207233" cy="208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4" descr="DEllpedge_2600">
              <a:extLst>
                <a:ext uri="{FF2B5EF4-FFF2-40B4-BE49-F238E27FC236}">
                  <a16:creationId xmlns:a16="http://schemas.microsoft.com/office/drawing/2014/main" id="{626555BA-AB97-402E-B0D4-B6E8C632B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2361" y="6229793"/>
              <a:ext cx="2207233" cy="208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4" descr="DEllpedge_2600">
              <a:extLst>
                <a:ext uri="{FF2B5EF4-FFF2-40B4-BE49-F238E27FC236}">
                  <a16:creationId xmlns:a16="http://schemas.microsoft.com/office/drawing/2014/main" id="{4290CC8A-08EB-450E-B11A-52C2C3D25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3112" y="6229793"/>
              <a:ext cx="2207233" cy="208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1F7EC5-D6E6-43E5-ACE3-E5DC8BC0F044}"/>
                </a:ext>
              </a:extLst>
            </p:cNvPr>
            <p:cNvSpPr/>
            <p:nvPr/>
          </p:nvSpPr>
          <p:spPr>
            <a:xfrm>
              <a:off x="7151917" y="5931655"/>
              <a:ext cx="10287000" cy="2873166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B97244C-F45E-4578-8CD7-468D8755AF0E}"/>
                </a:ext>
              </a:extLst>
            </p:cNvPr>
            <p:cNvGrpSpPr/>
            <p:nvPr/>
          </p:nvGrpSpPr>
          <p:grpSpPr>
            <a:xfrm>
              <a:off x="13062998" y="6056422"/>
              <a:ext cx="2166711" cy="2807852"/>
              <a:chOff x="10050292" y="5996969"/>
              <a:chExt cx="2166711" cy="280785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B38649D-8E80-4032-969C-F539184E6980}"/>
                  </a:ext>
                </a:extLst>
              </p:cNvPr>
              <p:cNvCxnSpPr/>
              <p:nvPr/>
            </p:nvCxnSpPr>
            <p:spPr>
              <a:xfrm>
                <a:off x="11070772" y="5996969"/>
                <a:ext cx="0" cy="2807852"/>
              </a:xfrm>
              <a:prstGeom prst="line">
                <a:avLst/>
              </a:prstGeom>
              <a:noFill/>
              <a:ln w="76200" cap="flat">
                <a:solidFill>
                  <a:srgbClr val="C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32" name="Picture 31" descr="firewall">
                <a:extLst>
                  <a:ext uri="{FF2B5EF4-FFF2-40B4-BE49-F238E27FC236}">
                    <a16:creationId xmlns:a16="http://schemas.microsoft.com/office/drawing/2014/main" id="{2686402E-1615-4563-A352-87F100451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0292" y="6599209"/>
                <a:ext cx="2166711" cy="1378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973A97-0D4F-4491-BC08-FC17A17C432F}"/>
                </a:ext>
              </a:extLst>
            </p:cNvPr>
            <p:cNvGrpSpPr/>
            <p:nvPr/>
          </p:nvGrpSpPr>
          <p:grpSpPr>
            <a:xfrm>
              <a:off x="9296541" y="6012880"/>
              <a:ext cx="2166711" cy="2807852"/>
              <a:chOff x="10050292" y="5996969"/>
              <a:chExt cx="2166711" cy="280785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ACC9D47-3C07-45B1-BACA-C5DE6D88614A}"/>
                  </a:ext>
                </a:extLst>
              </p:cNvPr>
              <p:cNvCxnSpPr/>
              <p:nvPr/>
            </p:nvCxnSpPr>
            <p:spPr>
              <a:xfrm>
                <a:off x="11070772" y="5996969"/>
                <a:ext cx="0" cy="2807852"/>
              </a:xfrm>
              <a:prstGeom prst="line">
                <a:avLst/>
              </a:prstGeom>
              <a:noFill/>
              <a:ln w="76200" cap="flat">
                <a:solidFill>
                  <a:srgbClr val="C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30" name="Picture 29" descr="firewall">
                <a:extLst>
                  <a:ext uri="{FF2B5EF4-FFF2-40B4-BE49-F238E27FC236}">
                    <a16:creationId xmlns:a16="http://schemas.microsoft.com/office/drawing/2014/main" id="{3252697C-4568-4E24-8E12-5B9ABCB2DA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0292" y="6599209"/>
                <a:ext cx="2166711" cy="1378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94134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CA34-62AE-4EDD-958E-8D35F41A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48" y="557213"/>
            <a:ext cx="9783347" cy="1133476"/>
          </a:xfrm>
        </p:spPr>
        <p:txBody>
          <a:bodyPr>
            <a:normAutofit/>
          </a:bodyPr>
          <a:lstStyle/>
          <a:p>
            <a:r>
              <a:rPr lang="en-US" dirty="0"/>
              <a:t>Zero 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47210-81F7-4CC8-95E2-7924CFC2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930" y="875517"/>
            <a:ext cx="4191666" cy="510696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1723C-2E5B-4C66-87B3-0140C0F9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99"/>
          <a:stretch/>
        </p:blipFill>
        <p:spPr>
          <a:xfrm>
            <a:off x="1047235" y="1690689"/>
            <a:ext cx="5693930" cy="306092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D4E9D-7E80-4F83-A2AF-E15257B9B508}"/>
              </a:ext>
            </a:extLst>
          </p:cNvPr>
          <p:cNvSpPr txBox="1"/>
          <p:nvPr/>
        </p:nvSpPr>
        <p:spPr>
          <a:xfrm>
            <a:off x="3148326" y="5021115"/>
            <a:ext cx="1280800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r" defTabSz="1219169" hangingPunct="0"/>
            <a:r>
              <a:rPr lang="en-US" sz="2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Aug.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B0656-C63C-491B-B17D-536C93B3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40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7BE31F-A129-45DD-8071-A63EC47D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163AC-F477-454A-9FB4-81324C004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9D7097-03A6-4239-A2E0-784E82C23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13887E5-2F5F-4C9D-92F5-F80D937A8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7A4F98D-BAD2-4F7F-93D3-FD86C479A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BA2120E-6E1E-4A2B-9CD8-94C39AD80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64DA4AC-C3A7-46CE-96BA-018B8FCFE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73A5202-BD67-46B2-9FAB-C1B28AB42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1E70EE5-EE26-44BD-A18E-777A1A3D5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04A980C-59CB-46F2-A571-87612CDD2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B353B73E-7D3C-4184-87FD-295B6B341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2EF8F173-9834-4DD9-B995-3F8DAAAE7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8A9567B5-6E50-4B28-8AC5-CDC159A89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F98F9214-A978-485D-814B-5FE3EC57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80A8AB3C-056D-4907-ACF6-ABD5BA905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CF51BEC3-1414-4B86-B1E1-0051FF181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F69D94F0-358D-4931-B5CA-5A223180D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5CFB12DB-F2CC-466C-828B-009EA7B57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43D8F6E9-0540-4297-A310-D7C9FA65A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077E47D8-A4D7-46C2-9EF0-AF1C777C2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F1D21ED2-F5A9-4411-934F-B972429F4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E2EDE38A-AE13-4408-9B8B-EE6F62C91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3630CEB6-A7D8-45A1-AC44-147C2AF13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118EC2-A2C7-4CDB-887C-21E0B0C43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7D642C1-20ED-4515-B19F-47B6CC834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Isosceles Triangle 22">
              <a:extLst>
                <a:ext uri="{FF2B5EF4-FFF2-40B4-BE49-F238E27FC236}">
                  <a16:creationId xmlns:a16="http://schemas.microsoft.com/office/drawing/2014/main" id="{0E5C6FE8-B8C9-4163-830B-3F8E408E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3A09EDA-AF27-4D31-8A57-4407E0574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67954A-ADA1-45F3-A52A-DB344153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Stay Current!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FEB78-7FC1-4D51-ACEC-AB2EE16C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A5B2EE5-0C6F-41CA-A92A-A80CCFFD51F8}" type="slidenum">
              <a:rPr lang="en-US" sz="1200" b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80ABE9D-221B-491C-A311-D607D8F14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0" r="2877" b="-2"/>
          <a:stretch/>
        </p:blipFill>
        <p:spPr>
          <a:xfrm>
            <a:off x="5115908" y="804036"/>
            <a:ext cx="6274561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5B019C-0616-418F-8F25-38727045F5C8}"/>
              </a:ext>
            </a:extLst>
          </p:cNvPr>
          <p:cNvSpPr txBox="1">
            <a:spLocks/>
          </p:cNvSpPr>
          <p:nvPr/>
        </p:nvSpPr>
        <p:spPr>
          <a:xfrm>
            <a:off x="5118447" y="4176793"/>
            <a:ext cx="6281873" cy="2032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600" dirty="0"/>
              <a:t>Current </a:t>
            </a:r>
            <a:r>
              <a:rPr lang="en-US" sz="2600" u="sng" dirty="0"/>
              <a:t>operating system </a:t>
            </a:r>
            <a:r>
              <a:rPr lang="en-US" sz="2600" dirty="0"/>
              <a:t>– with all updates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600" dirty="0"/>
              <a:t>Current </a:t>
            </a:r>
            <a:r>
              <a:rPr lang="en-US" sz="2600" u="sng" dirty="0"/>
              <a:t>applications and add-ons </a:t>
            </a:r>
            <a:r>
              <a:rPr lang="en-US" sz="2600" dirty="0"/>
              <a:t>– with all updates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600" dirty="0"/>
              <a:t>Current </a:t>
            </a:r>
            <a:r>
              <a:rPr lang="en-US" sz="2600" u="sng" dirty="0"/>
              <a:t>firmware</a:t>
            </a:r>
          </a:p>
          <a:p>
            <a:pPr>
              <a:spcBef>
                <a:spcPts val="0"/>
              </a:spcBef>
              <a:defRPr/>
            </a:pPr>
            <a:r>
              <a:rPr lang="en-US" sz="2600" dirty="0"/>
              <a:t>Enable auto updates</a:t>
            </a:r>
          </a:p>
          <a:p>
            <a:pPr marL="0">
              <a:defRPr/>
            </a:pPr>
            <a:endParaRPr lang="en-US" sz="2000" u="sng" dirty="0"/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04CC97A8-FF1F-4059-8D8C-AD97AB89302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5B2EE5-0C6F-41CA-A92A-A80CCFFD51F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8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32" name="Freeform: Shape 7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244F2-A691-4EAC-94F5-F2B7D9F7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In the Headlines</a:t>
            </a:r>
          </a:p>
        </p:txBody>
      </p:sp>
      <p:sp>
        <p:nvSpPr>
          <p:cNvPr id="1033" name="Isosceles Triangle 78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80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FADD8E-2F24-486D-8012-AD038C68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5122157"/>
            <a:ext cx="2983138" cy="94714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7A5F6B8-C78B-4302-B286-11D7A2936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321" y="2907360"/>
            <a:ext cx="1625920" cy="8671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920A0-A6FF-4EF1-8A1C-C72C5A00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Accellion">
            <a:extLst>
              <a:ext uri="{FF2B5EF4-FFF2-40B4-BE49-F238E27FC236}">
                <a16:creationId xmlns:a16="http://schemas.microsoft.com/office/drawing/2014/main" id="{102A5DCD-EA6F-4A91-A4C0-5B9BE768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89" y="1037485"/>
            <a:ext cx="2112874" cy="4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99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Backups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C5FA0-96EB-E341-9804-A2ED7B4A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800" dirty="0"/>
              <a:t>Regular backups</a:t>
            </a:r>
          </a:p>
          <a:p>
            <a:pPr marL="0"/>
            <a:r>
              <a:rPr lang="en-US" sz="2800" u="sng" dirty="0"/>
              <a:t>Test backups </a:t>
            </a:r>
            <a:r>
              <a:rPr lang="en-US" sz="2800" dirty="0"/>
              <a:t>regularly!</a:t>
            </a:r>
          </a:p>
          <a:p>
            <a:pPr marL="0"/>
            <a:r>
              <a:rPr lang="en-US" sz="2800" dirty="0"/>
              <a:t>Offline backups</a:t>
            </a:r>
          </a:p>
          <a:p>
            <a:pPr marL="0"/>
            <a:r>
              <a:rPr lang="en-US" sz="2800" dirty="0"/>
              <a:t>Work-from-home issues</a:t>
            </a:r>
          </a:p>
          <a:p>
            <a:pPr marL="0"/>
            <a:r>
              <a:rPr lang="en-US" sz="2800" dirty="0"/>
              <a:t>Cloud backups</a:t>
            </a:r>
          </a:p>
          <a:p>
            <a:pPr marL="457200" lvl="1"/>
            <a:r>
              <a:rPr lang="en-US" sz="2800" dirty="0"/>
              <a:t>Do NOT assume cloud providers backup your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68BBE-789E-4BE6-8381-8C7CEEB58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r="1774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5072C-A255-4233-83BD-E7081F2B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A5B2EE5-0C6F-41CA-A92A-A80CCFFD51F8}" type="slidenum">
              <a:rPr lang="en-US" sz="12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40</a:t>
            </a:fld>
            <a:endParaRPr lang="en-US" sz="1200" b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2D4C2-E38A-4788-9186-2E4068038640}"/>
              </a:ext>
            </a:extLst>
          </p:cNvPr>
          <p:cNvSpPr txBox="1"/>
          <p:nvPr/>
        </p:nvSpPr>
        <p:spPr>
          <a:xfrm>
            <a:off x="5977788" y="5532719"/>
            <a:ext cx="5425410" cy="52592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Source: Shutterstock</a:t>
            </a:r>
          </a:p>
        </p:txBody>
      </p:sp>
    </p:spTree>
    <p:extLst>
      <p:ext uri="{BB962C8B-B14F-4D97-AF65-F5344CB8AC3E}">
        <p14:creationId xmlns:p14="http://schemas.microsoft.com/office/powerpoint/2010/main" val="4251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"/>
    </mc:Choice>
    <mc:Fallback xmlns="">
      <p:transition spd="slow" advTm="2544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EFFFF"/>
                </a:solidFill>
              </a:rPr>
              <a:t>Use Common, Secure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11363-40F6-4F16-8737-AEC932A9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706" y="925636"/>
            <a:ext cx="3343407" cy="2123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EECC6-7681-4400-871B-7139C347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938" y="3511296"/>
            <a:ext cx="2729894" cy="27574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058C0E-D6E8-4FBC-B827-025BEBFA8C3A}"/>
              </a:ext>
            </a:extLst>
          </p:cNvPr>
          <p:cNvGrpSpPr/>
          <p:nvPr/>
        </p:nvGrpSpPr>
        <p:grpSpPr>
          <a:xfrm>
            <a:off x="8739560" y="6192629"/>
            <a:ext cx="1927352" cy="523220"/>
            <a:chOff x="9876379" y="737112"/>
            <a:chExt cx="1927352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62EF72-0BC8-4460-AC03-395E0ABDBE2E}"/>
                </a:ext>
              </a:extLst>
            </p:cNvPr>
            <p:cNvSpPr txBox="1"/>
            <p:nvPr/>
          </p:nvSpPr>
          <p:spPr>
            <a:xfrm>
              <a:off x="10148341" y="737112"/>
              <a:ext cx="1655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b="1" dirty="0"/>
                <a:t>Checklists</a:t>
              </a:r>
            </a:p>
          </p:txBody>
        </p:sp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69BE9268-EC11-499C-AD69-02016473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379" y="842042"/>
              <a:ext cx="348696" cy="310339"/>
            </a:xfrm>
            <a:prstGeom prst="rect">
              <a:avLst/>
            </a:prstGeom>
          </p:spPr>
        </p:pic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0E8096A-9884-46E8-B6BD-D8F5D070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069" y="2298118"/>
            <a:ext cx="5651500" cy="4438936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Follow set up instructions</a:t>
            </a:r>
          </a:p>
          <a:p>
            <a:pPr marL="0" defTabSz="3984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Set up administrator and standard user  	accounts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Use a strong password / passphrase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Set up auto lock after </a:t>
            </a:r>
            <a:r>
              <a:rPr lang="en-US" sz="2400" i="1" dirty="0"/>
              <a:t>x </a:t>
            </a:r>
            <a:r>
              <a:rPr lang="en-US" sz="2400" dirty="0"/>
              <a:t>mins of inactivity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Set up lock after x incorrect log on attempts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Enable encryption (+ save recovery key)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Turn on firewall</a:t>
            </a:r>
          </a:p>
          <a:p>
            <a:pPr marL="0" defTabSz="3444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Use current operating system and apps </a:t>
            </a:r>
            <a:br>
              <a:rPr lang="en-US" sz="2400" dirty="0"/>
            </a:br>
            <a:r>
              <a:rPr lang="en-US" sz="2400" dirty="0"/>
              <a:t>      - with all current updates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Install security software (auto update)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Secure Internet browser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Turn off unneeded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817D2-B69E-4276-938F-7179FBAD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38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78954" y="1624013"/>
            <a:ext cx="8035925" cy="1809750"/>
          </a:xfrm>
        </p:spPr>
        <p:txBody>
          <a:bodyPr/>
          <a:lstStyle/>
          <a:p>
            <a:pPr algn="ctr">
              <a:defRPr/>
            </a:pPr>
            <a:r>
              <a:rPr lang="en-US" cap="all" dirty="0"/>
              <a:t>4. current threats </a:t>
            </a:r>
            <a:br>
              <a:rPr lang="en-US" sz="3600" cap="all" dirty="0"/>
            </a:br>
            <a:br>
              <a:rPr lang="en-US" sz="3600" cap="all" dirty="0"/>
            </a:br>
            <a:endParaRPr lang="en-US" sz="3600" cap="all" dirty="0"/>
          </a:p>
        </p:txBody>
      </p:sp>
      <p:sp>
        <p:nvSpPr>
          <p:cNvPr id="1536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2097088"/>
            <a:ext cx="8086725" cy="258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B518F-4755-49FE-A07F-8F8D1B2E8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63" y="3178839"/>
            <a:ext cx="2955994" cy="2751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7ACB2-577B-4D75-839E-069286FDD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CF9D-4683-4BEF-ADF2-ECB4B65AE4AA}"/>
              </a:ext>
            </a:extLst>
          </p:cNvPr>
          <p:cNvSpPr txBox="1"/>
          <p:nvPr/>
        </p:nvSpPr>
        <p:spPr>
          <a:xfrm>
            <a:off x="5283035" y="5921116"/>
            <a:ext cx="168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Shutterstock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6298A-1C9E-4473-96A5-8AF4161A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02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ECF7C3-5186-4B91-9781-D985291B6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625" y="719846"/>
            <a:ext cx="4224215" cy="5671676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400" u="sng" dirty="0"/>
              <a:t>Original: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Encrypts data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Demands ransom for decryption key</a:t>
            </a:r>
            <a:br>
              <a:rPr lang="en-US" sz="2400" dirty="0"/>
            </a:b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400" u="sng" dirty="0"/>
              <a:t>Newer variants: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Encrypt data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Exfiltrate data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Demand ransom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/>
              <a:t>- for decryption key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/>
              <a:t>- to prevent sale/disclosur</a:t>
            </a:r>
            <a:r>
              <a:rPr lang="en-US" sz="2000" dirty="0"/>
              <a:t>e of data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Delete backups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Disable security and backup apps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Steal credentials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Escalate privilege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Move through networks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Maintain persistence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49D159-32A3-496A-864B-8A9152D899BD}"/>
              </a:ext>
            </a:extLst>
          </p:cNvPr>
          <p:cNvGrpSpPr/>
          <p:nvPr/>
        </p:nvGrpSpPr>
        <p:grpSpPr>
          <a:xfrm>
            <a:off x="168546" y="684674"/>
            <a:ext cx="7013277" cy="5488652"/>
            <a:chOff x="282846" y="1369348"/>
            <a:chExt cx="7013277" cy="54886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612090-35DB-47E0-95CE-3045FD4AE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97" r="4098"/>
            <a:stretch/>
          </p:blipFill>
          <p:spPr>
            <a:xfrm>
              <a:off x="282846" y="1369348"/>
              <a:ext cx="7013277" cy="54886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255B59-4D4D-415F-A9AD-FA7860542F5A}"/>
                </a:ext>
              </a:extLst>
            </p:cNvPr>
            <p:cNvSpPr txBox="1"/>
            <p:nvPr/>
          </p:nvSpPr>
          <p:spPr>
            <a:xfrm>
              <a:off x="3123217" y="6488333"/>
              <a:ext cx="13740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Source: Shutterstock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B76F4F-FBB7-4D00-A6B5-F266379C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0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B433D-E28B-4972-8BFD-6D199DC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8" y="2302517"/>
            <a:ext cx="4404218" cy="238830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5C448F0-2B41-4640-996F-A5088712F49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1400" y="547075"/>
          <a:ext cx="6661150" cy="6140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7E2AD-3D4D-4353-B94A-27D5C455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1B278-52A0-4FDA-A69E-E0B478DB6D29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21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B433D-E28B-4972-8BFD-6D199DC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8" y="2302517"/>
            <a:ext cx="4404218" cy="2388301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5C448F0-2B41-4640-996F-A5088712F49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93237" y="107462"/>
          <a:ext cx="6661150" cy="632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6073A-78E6-41D9-AF6B-7DF62A15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z="1600" smtClean="0">
                <a:solidFill>
                  <a:schemeClr val="tx1"/>
                </a:solidFill>
              </a:rPr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16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D04C1-46C5-4A5D-B04D-426B62A6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Email Compromise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F1DDF-F305-4E3E-B6B2-F1A07BC93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Uses spearphishing or a compromised e-mail account: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Get logon credentials </a:t>
            </a:r>
            <a:br>
              <a:rPr lang="en-US" sz="2800" dirty="0"/>
            </a:br>
            <a:r>
              <a:rPr lang="en-US" sz="2800" dirty="0"/>
              <a:t>/ bank account info</a:t>
            </a:r>
          </a:p>
          <a:p>
            <a:r>
              <a:rPr lang="en-US" sz="2800" dirty="0"/>
              <a:t>Steal information</a:t>
            </a:r>
          </a:p>
          <a:p>
            <a:r>
              <a:rPr lang="en-US" sz="2800" dirty="0"/>
              <a:t>Direct a fraudulent payment</a:t>
            </a:r>
            <a:endParaRPr lang="en-US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DE8ABE-EA8E-40E8-99F6-9D7A9042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Graphic 8" descr="Email outline">
            <a:extLst>
              <a:ext uri="{FF2B5EF4-FFF2-40B4-BE49-F238E27FC236}">
                <a16:creationId xmlns:a16="http://schemas.microsoft.com/office/drawing/2014/main" id="{C16354AF-7435-4EA9-9DCD-AEE650074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2249" y="195649"/>
            <a:ext cx="5857102" cy="5857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10C658-4EB6-438B-B95A-9F0198BAE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92" y="3317455"/>
            <a:ext cx="5608862" cy="3027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586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A6156-CB8E-473B-82A4-4A7943F9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FBI: Protecting against BEC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6615-A1C5-458C-9BEB-630438375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857" y="649480"/>
            <a:ext cx="7336625" cy="585635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2400" b="0" i="0" dirty="0">
                <a:effectLst/>
              </a:rPr>
              <a:t>Be careful with what information you share online or on social media. </a:t>
            </a:r>
          </a:p>
          <a:p>
            <a:r>
              <a:rPr lang="en-US" sz="2400" b="0" i="0" dirty="0">
                <a:effectLst/>
              </a:rPr>
              <a:t>Don’t click on anything in an unsolicited email or text message asking you to update or verify account information. </a:t>
            </a:r>
          </a:p>
          <a:p>
            <a:r>
              <a:rPr lang="en-US" sz="2400" b="0" i="0" dirty="0">
                <a:effectLst/>
              </a:rPr>
              <a:t>Carefully examine the email address, URL, and spelling used in any correspondence. Scammers use slight differences to trick your eye and gain your trust.</a:t>
            </a:r>
          </a:p>
          <a:p>
            <a:r>
              <a:rPr lang="en-US" sz="2400" b="0" i="0" dirty="0">
                <a:effectLst/>
              </a:rPr>
              <a:t>Be careful what you download. Never open an email attachment from someone you don't know, and be wary of email attachments forwarded to you.</a:t>
            </a:r>
          </a:p>
          <a:p>
            <a:r>
              <a:rPr lang="en-US" sz="2400" b="0" i="0" dirty="0">
                <a:effectLst/>
              </a:rPr>
              <a:t>Set up two-factor (or multi-factor) authentication on any account that allows it, and never disable it.</a:t>
            </a:r>
          </a:p>
          <a:p>
            <a:r>
              <a:rPr lang="en-US" sz="2400" b="0" i="0" dirty="0">
                <a:effectLst/>
              </a:rPr>
              <a:t>Verify payment and purchase requests in person if possible or by calling the person to make sure it is legitimate. </a:t>
            </a:r>
            <a:endParaRPr lang="en-US" sz="2400" dirty="0"/>
          </a:p>
          <a:p>
            <a:r>
              <a:rPr lang="en-US" sz="2400" b="0" i="0" dirty="0">
                <a:effectLst/>
              </a:rPr>
              <a:t>Verify any change in account number or payment procedures with the person making the request.</a:t>
            </a:r>
          </a:p>
          <a:p>
            <a:r>
              <a:rPr lang="en-US" sz="2400" b="0" i="0" dirty="0">
                <a:effectLst/>
              </a:rPr>
              <a:t>Be especially wary if the requestor is pressing you to act quickly.</a:t>
            </a:r>
          </a:p>
          <a:p>
            <a:pPr marL="0"/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B2976-20A2-446B-AB24-26F96215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13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B2E64F9-5FBF-443A-BCE8-7BED6D70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Phishing / Spearphishing</a:t>
            </a:r>
          </a:p>
        </p:txBody>
      </p:sp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70AE8EE4-7085-4579-B9B5-DD264A7E1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731576"/>
              </p:ext>
            </p:extLst>
          </p:nvPr>
        </p:nvGraphicFramePr>
        <p:xfrm>
          <a:off x="5608646" y="2438401"/>
          <a:ext cx="5403282" cy="379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125BD04-E95C-4C45-A25E-FCBBB1A987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92" r="153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2C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B2FB119-7D11-48C5-B9AF-30E77236AB84}"/>
              </a:ext>
            </a:extLst>
          </p:cNvPr>
          <p:cNvSpPr txBox="1"/>
          <p:nvPr/>
        </p:nvSpPr>
        <p:spPr>
          <a:xfrm>
            <a:off x="20" y="6172201"/>
            <a:ext cx="4635571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</a:rPr>
              <a:t>Source: Shutterstock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40100-0B53-42EC-84DB-1F5B84726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40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>
            <a:extLst>
              <a:ext uri="{FF2B5EF4-FFF2-40B4-BE49-F238E27FC236}">
                <a16:creationId xmlns:a16="http://schemas.microsoft.com/office/drawing/2014/main" id="{DC392F2D-C802-430A-BFE1-55192F27F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9" y="2794166"/>
            <a:ext cx="705727" cy="8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E3663DD2-5FB1-4243-8836-F34F0EC55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72" y="2783865"/>
            <a:ext cx="705727" cy="8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86F07E-E94C-4939-AFE6-D571E96E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Party Risks</a:t>
            </a:r>
          </a:p>
        </p:txBody>
      </p:sp>
      <p:graphicFrame>
        <p:nvGraphicFramePr>
          <p:cNvPr id="19" name="Content Placeholder 8">
            <a:extLst>
              <a:ext uri="{FF2B5EF4-FFF2-40B4-BE49-F238E27FC236}">
                <a16:creationId xmlns:a16="http://schemas.microsoft.com/office/drawing/2014/main" id="{0573304F-6CA1-44F9-9E6A-4EA773A3D6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1419167"/>
              </p:ext>
            </p:extLst>
          </p:nvPr>
        </p:nvGraphicFramePr>
        <p:xfrm>
          <a:off x="6115619" y="1320257"/>
          <a:ext cx="5181600" cy="503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21766-7E3B-40A2-903B-11A7AFA2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>
                <a:solidFill>
                  <a:schemeClr val="tx1"/>
                </a:solidFill>
              </a:rPr>
              <a:pPr/>
              <a:t>49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3B0DF-8ACF-422F-94AD-3F59CC5CE839}"/>
              </a:ext>
            </a:extLst>
          </p:cNvPr>
          <p:cNvSpPr txBox="1"/>
          <p:nvPr/>
        </p:nvSpPr>
        <p:spPr>
          <a:xfrm>
            <a:off x="11052601" y="4896901"/>
            <a:ext cx="48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+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956ADB-4E87-459F-B0E3-D617BD89CB33}"/>
              </a:ext>
            </a:extLst>
          </p:cNvPr>
          <p:cNvGrpSpPr/>
          <p:nvPr/>
        </p:nvGrpSpPr>
        <p:grpSpPr>
          <a:xfrm>
            <a:off x="605805" y="3127787"/>
            <a:ext cx="4074836" cy="1985057"/>
            <a:chOff x="605805" y="3127787"/>
            <a:chExt cx="4074836" cy="19850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215D1C-9750-468F-A5AC-452CF5CF85A2}"/>
                </a:ext>
              </a:extLst>
            </p:cNvPr>
            <p:cNvGrpSpPr/>
            <p:nvPr/>
          </p:nvGrpSpPr>
          <p:grpSpPr>
            <a:xfrm>
              <a:off x="605805" y="3127787"/>
              <a:ext cx="4074836" cy="1335855"/>
              <a:chOff x="594919" y="2690602"/>
              <a:chExt cx="4074836" cy="1335855"/>
            </a:xfrm>
          </p:grpSpPr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CFCE0446-D882-4A4A-BEFD-1E41C6398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94919" y="2690606"/>
                <a:ext cx="1418707" cy="1330412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415B288B-E2AD-4E9A-B421-68662EC25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50196" y="2696045"/>
                <a:ext cx="1418707" cy="1330412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7990FB8F-C9D5-4AE6-A7C9-035FE524A0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251048" y="2690602"/>
                <a:ext cx="1418707" cy="1330412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494BB3C-1667-4B77-A124-402F8A8DA5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0079" y="3375772"/>
                <a:ext cx="1292128" cy="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3173064-36F6-44C7-98B0-386D045E6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469" y="3386654"/>
                <a:ext cx="1292128" cy="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2EED5C-64C8-44C5-A5E4-890E6D86D3FD}"/>
                </a:ext>
              </a:extLst>
            </p:cNvPr>
            <p:cNvSpPr txBox="1"/>
            <p:nvPr/>
          </p:nvSpPr>
          <p:spPr>
            <a:xfrm>
              <a:off x="2287218" y="4343403"/>
              <a:ext cx="7136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Law</a:t>
              </a:r>
              <a:br>
                <a:rPr lang="en-US" sz="2200" b="1" dirty="0"/>
              </a:br>
              <a:r>
                <a:rPr lang="en-US" sz="2200" b="1" dirty="0"/>
                <a:t>Firm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48EEBB-C42B-44CF-BE77-A93FCF8A7B7D}"/>
                </a:ext>
              </a:extLst>
            </p:cNvPr>
            <p:cNvSpPr txBox="1"/>
            <p:nvPr/>
          </p:nvSpPr>
          <p:spPr>
            <a:xfrm>
              <a:off x="3350351" y="4339326"/>
              <a:ext cx="11806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Service</a:t>
              </a:r>
              <a:br>
                <a:rPr lang="en-US" sz="2200" b="1" dirty="0"/>
              </a:br>
              <a:r>
                <a:rPr lang="en-US" sz="2200" b="1" dirty="0"/>
                <a:t>Provider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44D1DB-AC7E-4A27-A1C4-7F3FDF5D8710}"/>
                </a:ext>
              </a:extLst>
            </p:cNvPr>
            <p:cNvSpPr txBox="1"/>
            <p:nvPr/>
          </p:nvSpPr>
          <p:spPr>
            <a:xfrm>
              <a:off x="846760" y="4346894"/>
              <a:ext cx="8601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Client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1B7D918-F6FC-43D7-97D3-D8B13583648F}"/>
              </a:ext>
            </a:extLst>
          </p:cNvPr>
          <p:cNvSpPr/>
          <p:nvPr/>
        </p:nvSpPr>
        <p:spPr>
          <a:xfrm>
            <a:off x="2034173" y="3114835"/>
            <a:ext cx="1291191" cy="1325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917731" y="1869955"/>
            <a:ext cx="10262515" cy="3704127"/>
          </a:xfr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+mn-lt"/>
              </a:rPr>
              <a:t>“</a:t>
            </a:r>
            <a:r>
              <a:rPr lang="en-US" sz="2800" i="0" u="none" strike="noStrike" baseline="0" dirty="0">
                <a:solidFill>
                  <a:srgbClr val="000000"/>
                </a:solidFill>
                <a:effectLst/>
                <a:latin typeface="+mn-lt"/>
              </a:rPr>
              <a:t>Data breaches and cyber threats involving or targeting lawyers and law firms are a major professional responsibility and liability threat facing the legal profession. As custodians of highly sensitive information, law firms are inviting targets for hackers. </a:t>
            </a:r>
            <a:br>
              <a:rPr lang="en-US" sz="2800" i="0" u="none" strike="noStrike" baseline="0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en-US" sz="2800" i="0" u="none" strike="noStrike" baseline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2800" i="0" u="none" strike="noStrike" baseline="0" dirty="0">
                <a:solidFill>
                  <a:srgbClr val="000000"/>
                </a:solidFill>
                <a:effectLst/>
                <a:latin typeface="+mn-lt"/>
              </a:rPr>
              <a:t>… Indeed, the data security threat is so high that law enforcement officials regularly divide business entities into two categories: those that have been hacked and those that will be.</a:t>
            </a:r>
            <a:r>
              <a:rPr lang="en-US" sz="2800" dirty="0">
                <a:effectLst/>
                <a:latin typeface="+mn-lt"/>
              </a:rPr>
              <a:t>”</a:t>
            </a:r>
            <a:endParaRPr lang="en-US" altLang="en-US" sz="2800" dirty="0">
              <a:effectLst/>
              <a:latin typeface="+mn-lt"/>
              <a:ea typeface="Helvetica Neue"/>
              <a:cs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9683" y="5830240"/>
            <a:ext cx="5572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ABA Formal Opinion 483 (Oct.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56B8C-3F58-4EC9-A703-453B4543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69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6DF21-88BF-4403-BC0F-5682954F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t>50</a:t>
            </a:fld>
            <a:endParaRPr lang="en-US" dirty="0"/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598175A-59A3-44C0-9A1E-4E5B96E96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91" y="263253"/>
            <a:ext cx="8154538" cy="6163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5A9574-03C3-4770-BEE8-B3364E33900B}"/>
              </a:ext>
            </a:extLst>
          </p:cNvPr>
          <p:cNvSpPr txBox="1"/>
          <p:nvPr/>
        </p:nvSpPr>
        <p:spPr>
          <a:xfrm>
            <a:off x="2871391" y="6436360"/>
            <a:ext cx="6281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563C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www.americanbar.org/products/ecd/ebk/411859099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913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B04B7E-0F2E-42A4-8250-25023BE3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Encryption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7BD6-EF5A-49B9-9CA8-B6282C5D0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>
                <a:solidFill>
                  <a:schemeClr val="bg2"/>
                </a:solidFill>
              </a:rPr>
              <a:pPr/>
              <a:t>51</a:t>
            </a:fld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C52FBA-2D99-498C-8B3C-A3AC8C8CB4C3}"/>
              </a:ext>
            </a:extLst>
          </p:cNvPr>
          <p:cNvGrpSpPr/>
          <p:nvPr/>
        </p:nvGrpSpPr>
        <p:grpSpPr>
          <a:xfrm>
            <a:off x="8535532" y="1416363"/>
            <a:ext cx="2222723" cy="4113423"/>
            <a:chOff x="8700917" y="1715616"/>
            <a:chExt cx="2222723" cy="41134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297BA2-B66A-462E-ACDD-E04F4986124E}"/>
                </a:ext>
              </a:extLst>
            </p:cNvPr>
            <p:cNvSpPr/>
            <p:nvPr/>
          </p:nvSpPr>
          <p:spPr>
            <a:xfrm>
              <a:off x="8866239" y="1851789"/>
              <a:ext cx="1981200" cy="396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8D8712-3573-41D7-A963-10B3F716F80C}"/>
                </a:ext>
              </a:extLst>
            </p:cNvPr>
            <p:cNvGrpSpPr/>
            <p:nvPr/>
          </p:nvGrpSpPr>
          <p:grpSpPr>
            <a:xfrm>
              <a:off x="8700917" y="1715616"/>
              <a:ext cx="2222723" cy="4113423"/>
              <a:chOff x="6400801" y="1285026"/>
              <a:chExt cx="2222723" cy="411342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13AFF29-C7E8-4773-8C91-812ADC95A364}"/>
                  </a:ext>
                </a:extLst>
              </p:cNvPr>
              <p:cNvGrpSpPr/>
              <p:nvPr/>
            </p:nvGrpSpPr>
            <p:grpSpPr>
              <a:xfrm>
                <a:off x="6400801" y="1285026"/>
                <a:ext cx="2133607" cy="2871456"/>
                <a:chOff x="6771439" y="4449102"/>
                <a:chExt cx="1485298" cy="2475057"/>
              </a:xfrm>
            </p:grpSpPr>
            <p:pic>
              <p:nvPicPr>
                <p:cNvPr id="11" name="Picture 6" descr="C:\Users\Deb &amp; Ger\Desktop\hooded_crook_tip_toeing_hg_clr_st.gif">
                  <a:extLst>
                    <a:ext uri="{FF2B5EF4-FFF2-40B4-BE49-F238E27FC236}">
                      <a16:creationId xmlns:a16="http://schemas.microsoft.com/office/drawing/2014/main" id="{297A272C-43C0-41C7-B13F-2A4DE4C3E0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771439" y="4449102"/>
                  <a:ext cx="1400175" cy="2475057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5" descr="C:\Users\Deb &amp; Ger\Desktop\touch_phone_flip_lg_clr_st.gif">
                  <a:extLst>
                    <a:ext uri="{FF2B5EF4-FFF2-40B4-BE49-F238E27FC236}">
                      <a16:creationId xmlns:a16="http://schemas.microsoft.com/office/drawing/2014/main" id="{393A665A-0254-41AE-B063-A689B4E3E0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2880000">
                  <a:off x="6689874" y="5144527"/>
                  <a:ext cx="1857375" cy="127635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0004E1-6642-4A6B-B4D9-1AE30457572E}"/>
                  </a:ext>
                </a:extLst>
              </p:cNvPr>
              <p:cNvSpPr txBox="1"/>
              <p:nvPr/>
            </p:nvSpPr>
            <p:spPr>
              <a:xfrm>
                <a:off x="6487875" y="3828789"/>
                <a:ext cx="2135649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Lost &amp; Stolen</a:t>
                </a:r>
                <a:br>
                  <a:rPr lang="en-US" sz="2400" b="1" dirty="0"/>
                </a:br>
                <a:r>
                  <a:rPr lang="en-US" sz="2400" b="1" dirty="0"/>
                  <a:t>Laptops</a:t>
                </a:r>
                <a:br>
                  <a:rPr lang="en-US" sz="2400" b="1" dirty="0"/>
                </a:br>
                <a:r>
                  <a:rPr lang="en-US" sz="2400" b="1" dirty="0"/>
                  <a:t>&amp; </a:t>
                </a:r>
              </a:p>
              <a:p>
                <a:pPr algn="ctr"/>
                <a:r>
                  <a:rPr lang="en-US" sz="2400" b="1" dirty="0"/>
                  <a:t>Mobile Devices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123D4F-034E-4564-AA8C-FF1F04C61DE4}"/>
              </a:ext>
            </a:extLst>
          </p:cNvPr>
          <p:cNvSpPr txBox="1"/>
          <p:nvPr/>
        </p:nvSpPr>
        <p:spPr>
          <a:xfrm>
            <a:off x="9842842" y="1549456"/>
            <a:ext cx="86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Source: </a:t>
            </a:r>
            <a:br>
              <a:rPr lang="en-US" sz="1200" dirty="0"/>
            </a:br>
            <a:r>
              <a:rPr lang="en-US" sz="1200" dirty="0"/>
              <a:t>Animation </a:t>
            </a:r>
            <a:br>
              <a:rPr lang="en-US" sz="1200" dirty="0"/>
            </a:br>
            <a:r>
              <a:rPr lang="en-US" sz="1200" dirty="0"/>
              <a:t>Factory</a:t>
            </a:r>
          </a:p>
        </p:txBody>
      </p:sp>
    </p:spTree>
    <p:extLst>
      <p:ext uri="{BB962C8B-B14F-4D97-AF65-F5344CB8AC3E}">
        <p14:creationId xmlns:p14="http://schemas.microsoft.com/office/powerpoint/2010/main" val="1523737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159BDB-95E8-4F90-B3A9-DA68483F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Takeaways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6073A-78E6-41D9-AF6B-7DF62A15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5B2EE5-0C6F-41CA-A92A-A80CCFFD51F8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5C448F0-2B41-4640-996F-A5088712F494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869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210BCA-8073-4257-B3D2-8162F188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FED8DC-1C50-4465-9D9C-C0C9F5CAB59B}"/>
              </a:ext>
            </a:extLst>
          </p:cNvPr>
          <p:cNvSpPr txBox="1"/>
          <p:nvPr/>
        </p:nvSpPr>
        <p:spPr>
          <a:xfrm>
            <a:off x="3850431" y="3211574"/>
            <a:ext cx="449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Thanks for attending!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D9B027-E66A-4CF8-8485-2CE8DB9D4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79"/>
          <a:stretch/>
        </p:blipFill>
        <p:spPr>
          <a:xfrm rot="10800000">
            <a:off x="0" y="4330"/>
            <a:ext cx="12192000" cy="85139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8D84157-8BBC-4416-968D-6DA8D5A5B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7594"/>
            <a:ext cx="9281020" cy="1884450"/>
          </a:xfrm>
        </p:spPr>
        <p:txBody>
          <a:bodyPr>
            <a:normAutofit fontScale="90000"/>
          </a:bodyPr>
          <a:lstStyle/>
          <a:p>
            <a:r>
              <a:rPr lang="en-US" sz="6700" i="1" dirty="0"/>
              <a:t>  </a:t>
            </a:r>
            <a:r>
              <a:rPr lang="en-US" i="1" dirty="0"/>
              <a:t>Safeguarding Confidential Data:</a:t>
            </a:r>
            <a:br>
              <a:rPr lang="en-US" i="1" dirty="0"/>
            </a:br>
            <a:r>
              <a:rPr lang="en-US" i="1" dirty="0"/>
              <a:t>   The Ethics of Cybersecurity </a:t>
            </a:r>
            <a:r>
              <a:rPr lang="en-US" b="0" dirty="0"/>
              <a:t>	</a:t>
            </a:r>
            <a:br>
              <a:rPr lang="en-US" b="0" dirty="0"/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131CD5-4416-4640-906D-CA426C1FF5A8}"/>
              </a:ext>
            </a:extLst>
          </p:cNvPr>
          <p:cNvSpPr txBox="1">
            <a:spLocks/>
          </p:cNvSpPr>
          <p:nvPr/>
        </p:nvSpPr>
        <p:spPr>
          <a:xfrm>
            <a:off x="3136583" y="4553255"/>
            <a:ext cx="6473190" cy="211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David G. Ries – Clark Hill PLC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Alvin E. Mathews, Jr. 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Ulmer &amp; Berne LLP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24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>
          <a:xfrm>
            <a:off x="838200" y="111734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17375E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17375E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17375E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17375E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77933C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77933C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77933C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77933C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Firms Are Targets!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2379" y="5072732"/>
            <a:ext cx="100272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“One Stop Shops”</a:t>
            </a:r>
            <a:br>
              <a:rPr lang="en-US" sz="3200" b="1" dirty="0"/>
            </a:br>
            <a:r>
              <a:rPr lang="en-US" sz="3200" b="1" dirty="0"/>
              <a:t>High value data, well organized, often with weak security!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FAEEB1-F0F3-4F02-8582-E56FF09F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75F864-CCFE-4082-B5CE-BEE798C283F6}"/>
              </a:ext>
            </a:extLst>
          </p:cNvPr>
          <p:cNvGrpSpPr/>
          <p:nvPr/>
        </p:nvGrpSpPr>
        <p:grpSpPr>
          <a:xfrm>
            <a:off x="1564391" y="774843"/>
            <a:ext cx="6792606" cy="4290656"/>
            <a:chOff x="1564391" y="774843"/>
            <a:chExt cx="6792606" cy="42906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8279B8-36E2-422B-BEB9-06C2BE7742DD}"/>
                </a:ext>
              </a:extLst>
            </p:cNvPr>
            <p:cNvGrpSpPr/>
            <p:nvPr/>
          </p:nvGrpSpPr>
          <p:grpSpPr>
            <a:xfrm>
              <a:off x="1564391" y="774843"/>
              <a:ext cx="6792606" cy="4290656"/>
              <a:chOff x="2159307" y="1116370"/>
              <a:chExt cx="6792606" cy="429065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3463" y="2286001"/>
                <a:ext cx="2838450" cy="31210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3635108" y="3048001"/>
                <a:ext cx="3784600" cy="725487"/>
              </a:xfrm>
              <a:prstGeom prst="straightConnector1">
                <a:avLst/>
              </a:prstGeom>
              <a:ln w="133350">
                <a:solidFill>
                  <a:srgbClr val="B51326"/>
                </a:solidFill>
                <a:prstDash val="soli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942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9307" y="1116370"/>
                <a:ext cx="2690508" cy="3229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64362D-93E9-4D5F-B109-8DA4ACD76321}"/>
                </a:ext>
              </a:extLst>
            </p:cNvPr>
            <p:cNvSpPr txBox="1"/>
            <p:nvPr/>
          </p:nvSpPr>
          <p:spPr>
            <a:xfrm>
              <a:off x="1759908" y="3719844"/>
              <a:ext cx="238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Source: Animation Factory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34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0642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Greatest Threats to Law Firms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2080"/>
          <a:stretch/>
        </p:blipFill>
        <p:spPr>
          <a:xfrm>
            <a:off x="670768" y="1536938"/>
            <a:ext cx="3579382" cy="2085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50112B2-C298-43C6-8C34-148D34861A5D}"/>
              </a:ext>
            </a:extLst>
          </p:cNvPr>
          <p:cNvGrpSpPr/>
          <p:nvPr/>
        </p:nvGrpSpPr>
        <p:grpSpPr>
          <a:xfrm>
            <a:off x="9362854" y="1416363"/>
            <a:ext cx="2222723" cy="4113423"/>
            <a:chOff x="9362854" y="1416363"/>
            <a:chExt cx="2222723" cy="4113423"/>
          </a:xfrm>
        </p:grpSpPr>
        <p:grpSp>
          <p:nvGrpSpPr>
            <p:cNvPr id="4" name="Group 3"/>
            <p:cNvGrpSpPr/>
            <p:nvPr/>
          </p:nvGrpSpPr>
          <p:grpSpPr>
            <a:xfrm>
              <a:off x="9362854" y="1416363"/>
              <a:ext cx="2222723" cy="4113423"/>
              <a:chOff x="8700917" y="1715616"/>
              <a:chExt cx="2222723" cy="411342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8866239" y="1851789"/>
                <a:ext cx="1981200" cy="39624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8700917" y="1715616"/>
                <a:ext cx="2222723" cy="4113423"/>
                <a:chOff x="6400801" y="1285026"/>
                <a:chExt cx="2222723" cy="4113423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6400801" y="1285026"/>
                  <a:ext cx="2133607" cy="2871456"/>
                  <a:chOff x="6771439" y="4449102"/>
                  <a:chExt cx="1485298" cy="2475057"/>
                </a:xfrm>
              </p:grpSpPr>
              <p:pic>
                <p:nvPicPr>
                  <p:cNvPr id="8" name="Picture 6" descr="C:\Users\Deb &amp; Ger\Desktop\hooded_crook_tip_toeing_hg_clr_st.gif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771439" y="4449102"/>
                    <a:ext cx="1400175" cy="247505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" name="Picture 5" descr="C:\Users\Deb &amp; Ger\Desktop\touch_phone_flip_lg_clr_st.gif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 rot="2880000">
                    <a:off x="6689874" y="5144527"/>
                    <a:ext cx="1857375" cy="1276350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6487875" y="3828789"/>
                  <a:ext cx="2135649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/>
                    <a:t>Lost &amp; Stolen</a:t>
                  </a:r>
                  <a:br>
                    <a:rPr lang="en-US" sz="2400" b="1" dirty="0"/>
                  </a:br>
                  <a:r>
                    <a:rPr lang="en-US" sz="2400" b="1" dirty="0"/>
                    <a:t>Laptops</a:t>
                  </a:r>
                  <a:br>
                    <a:rPr lang="en-US" sz="2400" b="1" dirty="0"/>
                  </a:br>
                  <a:r>
                    <a:rPr lang="en-US" sz="2400" b="1" dirty="0"/>
                    <a:t>&amp; </a:t>
                  </a:r>
                </a:p>
                <a:p>
                  <a:pPr algn="ctr"/>
                  <a:r>
                    <a:rPr lang="en-US" sz="2400" b="1" dirty="0"/>
                    <a:t>Mobile Devices</a:t>
                  </a: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8A465C-C5AE-40D9-BBCA-488BEEF144FA}"/>
                </a:ext>
              </a:extLst>
            </p:cNvPr>
            <p:cNvSpPr txBox="1"/>
            <p:nvPr/>
          </p:nvSpPr>
          <p:spPr>
            <a:xfrm>
              <a:off x="10549980" y="1628058"/>
              <a:ext cx="869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Source: </a:t>
              </a:r>
              <a:br>
                <a:rPr lang="en-US" sz="1200" dirty="0"/>
              </a:br>
              <a:r>
                <a:rPr lang="en-US" sz="1200" dirty="0"/>
                <a:t>Animation </a:t>
              </a:r>
              <a:br>
                <a:rPr lang="en-US" sz="1200" dirty="0"/>
              </a:br>
              <a:r>
                <a:rPr lang="en-US" sz="1200" dirty="0"/>
                <a:t>Factory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8C7C5A-9076-47B3-A75A-962A360F63A6}"/>
              </a:ext>
            </a:extLst>
          </p:cNvPr>
          <p:cNvGrpSpPr/>
          <p:nvPr/>
        </p:nvGrpSpPr>
        <p:grpSpPr>
          <a:xfrm>
            <a:off x="5938017" y="3861830"/>
            <a:ext cx="1840684" cy="2718775"/>
            <a:chOff x="5940288" y="3082451"/>
            <a:chExt cx="1993417" cy="2939886"/>
          </a:xfrm>
        </p:grpSpPr>
        <p:grpSp>
          <p:nvGrpSpPr>
            <p:cNvPr id="14" name="Group 13"/>
            <p:cNvGrpSpPr/>
            <p:nvPr/>
          </p:nvGrpSpPr>
          <p:grpSpPr>
            <a:xfrm>
              <a:off x="5940288" y="3082451"/>
              <a:ext cx="1993417" cy="2675322"/>
              <a:chOff x="4045639" y="3749642"/>
              <a:chExt cx="1993417" cy="267532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00" t="11292" r="29166"/>
              <a:stretch/>
            </p:blipFill>
            <p:spPr>
              <a:xfrm>
                <a:off x="4045639" y="3749642"/>
                <a:ext cx="1993417" cy="266276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130687" y="5925752"/>
                <a:ext cx="1859619" cy="499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Spearphishin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AF13AD-8790-4FAD-86D7-12642E5905B2}"/>
                </a:ext>
              </a:extLst>
            </p:cNvPr>
            <p:cNvSpPr txBox="1"/>
            <p:nvPr/>
          </p:nvSpPr>
          <p:spPr>
            <a:xfrm>
              <a:off x="6072563" y="5714560"/>
              <a:ext cx="1685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Source: Shutterstock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EAD-1473-409A-8AA0-2B991362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A66CD2-488A-4B00-A88B-F22E9811C6EC}"/>
              </a:ext>
            </a:extLst>
          </p:cNvPr>
          <p:cNvGrpSpPr/>
          <p:nvPr/>
        </p:nvGrpSpPr>
        <p:grpSpPr>
          <a:xfrm>
            <a:off x="685798" y="4129180"/>
            <a:ext cx="3589595" cy="2029469"/>
            <a:chOff x="685798" y="4129180"/>
            <a:chExt cx="3589595" cy="202946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4448AF-36BD-400A-9104-AACB0A3A5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978" y="4129180"/>
              <a:ext cx="3571415" cy="16115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A5C1DA-CE15-48CA-94A5-D46FFC3B836C}"/>
                </a:ext>
              </a:extLst>
            </p:cNvPr>
            <p:cNvSpPr txBox="1"/>
            <p:nvPr/>
          </p:nvSpPr>
          <p:spPr>
            <a:xfrm>
              <a:off x="685798" y="5758539"/>
              <a:ext cx="3579382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Business Email Compromise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A80B99E-19B6-46C4-B43B-C76F5020F2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790" y="1573379"/>
            <a:ext cx="3829186" cy="19948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D037EF8-9A7C-460D-82F8-6BE000632586}"/>
              </a:ext>
            </a:extLst>
          </p:cNvPr>
          <p:cNvSpPr txBox="1"/>
          <p:nvPr/>
        </p:nvSpPr>
        <p:spPr>
          <a:xfrm>
            <a:off x="3127502" y="6496224"/>
            <a:ext cx="2106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Animation Factory</a:t>
            </a:r>
          </a:p>
        </p:txBody>
      </p:sp>
    </p:spTree>
    <p:extLst>
      <p:ext uri="{BB962C8B-B14F-4D97-AF65-F5344CB8AC3E}">
        <p14:creationId xmlns:p14="http://schemas.microsoft.com/office/powerpoint/2010/main" val="274056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78954" y="1624013"/>
            <a:ext cx="8035925" cy="1809750"/>
          </a:xfrm>
        </p:spPr>
        <p:txBody>
          <a:bodyPr/>
          <a:lstStyle/>
          <a:p>
            <a:pPr algn="ctr">
              <a:defRPr/>
            </a:pPr>
            <a:r>
              <a:rPr lang="en-US" cap="all" dirty="0"/>
              <a:t>2. Duty To SAFEGUARD </a:t>
            </a:r>
            <a:br>
              <a:rPr lang="en-US" sz="3600" cap="all" dirty="0"/>
            </a:br>
            <a:br>
              <a:rPr lang="en-US" sz="3600" cap="all" dirty="0"/>
            </a:br>
            <a:endParaRPr lang="en-US" sz="3600" cap="all" dirty="0"/>
          </a:p>
        </p:txBody>
      </p:sp>
      <p:sp>
        <p:nvSpPr>
          <p:cNvPr id="1536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2097088"/>
            <a:ext cx="8086725" cy="258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B518F-4755-49FE-A07F-8F8D1B2E8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63" y="3178839"/>
            <a:ext cx="2955994" cy="2751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7ACB2-577B-4D75-839E-069286FDD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679" b="68410"/>
          <a:stretch/>
        </p:blipFill>
        <p:spPr>
          <a:xfrm rot="21600000">
            <a:off x="0" y="6629489"/>
            <a:ext cx="12192000" cy="21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CF9D-4683-4BEF-ADF2-ECB4B65AE4AA}"/>
              </a:ext>
            </a:extLst>
          </p:cNvPr>
          <p:cNvSpPr txBox="1"/>
          <p:nvPr/>
        </p:nvSpPr>
        <p:spPr>
          <a:xfrm>
            <a:off x="5283035" y="5921116"/>
            <a:ext cx="1685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Shutterstock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5F987-29F0-43B2-BBB1-CE35A2EA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2EE5-0C6F-41CA-A92A-A80CCFFD51F8}" type="slidenum">
              <a:rPr lang="en-US" smtClean="0"/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1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93D6A4-3C68-4DD4-AEB2-E4268732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022313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Duty to Safeguard</a:t>
            </a:r>
            <a:br>
              <a:rPr lang="en-US" dirty="0"/>
            </a:b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216980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7864F15-63CA-439B-9600-78FEF51F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25316"/>
          <a:stretch/>
        </p:blipFill>
        <p:spPr>
          <a:xfrm>
            <a:off x="6750141" y="218986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B6B34-B970-4223-9B23-0DA6EB4D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336960"/>
            <a:ext cx="548640" cy="548640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A5B2EE5-0C6F-41CA-A92A-A80CCFFD51F8}" type="slidenum">
              <a:rPr lang="en-US" sz="1500" b="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9</a:t>
            </a:fld>
            <a:endParaRPr lang="en-US" sz="1500" b="0" dirty="0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5632CBD-6733-4147-B3DC-FFCD0258E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081814"/>
              </p:ext>
            </p:extLst>
          </p:nvPr>
        </p:nvGraphicFramePr>
        <p:xfrm>
          <a:off x="957598" y="2498006"/>
          <a:ext cx="4206077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8210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1797</Words>
  <Application>Microsoft Office PowerPoint</Application>
  <PresentationFormat>Widescreen</PresentationFormat>
  <Paragraphs>386</Paragraphs>
  <Slides>53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Century Gothic</vt:lpstr>
      <vt:lpstr>Helvetica Neue Medium</vt:lpstr>
      <vt:lpstr>Verdana</vt:lpstr>
      <vt:lpstr>Wingdings</vt:lpstr>
      <vt:lpstr>Office Theme</vt:lpstr>
      <vt:lpstr>  Safeguarding Confidential Data:    The Ethics of Cybersecurity   </vt:lpstr>
      <vt:lpstr>PowerPoint Presentation</vt:lpstr>
      <vt:lpstr>1. The Threat Landscape   </vt:lpstr>
      <vt:lpstr>In the Headlines</vt:lpstr>
      <vt:lpstr>“Data breaches and cyber threats involving or targeting lawyers and law firms are a major professional responsibility and liability threat facing the legal profession. As custodians of highly sensitive information, law firms are inviting targets for hackers.   … Indeed, the data security threat is so high that law enforcement officials regularly divide business entities into two categories: those that have been hacked and those that will be.”</vt:lpstr>
      <vt:lpstr>Law Firms Are Targets!</vt:lpstr>
      <vt:lpstr>Greatest Threats to Law Firms</vt:lpstr>
      <vt:lpstr>2. Duty To SAFEGUARD   </vt:lpstr>
      <vt:lpstr>Duty to Safeguard </vt:lpstr>
      <vt:lpstr>Breach of Duty </vt:lpstr>
      <vt:lpstr>      Key Ethics Rules</vt:lpstr>
      <vt:lpstr>      Rule 1.1 Competence </vt:lpstr>
      <vt:lpstr>      Rule 1.4 Communication </vt:lpstr>
      <vt:lpstr>      Rule 1.6 Confidentiality </vt:lpstr>
      <vt:lpstr>Supervision </vt:lpstr>
      <vt:lpstr>PowerPoint Presentation</vt:lpstr>
      <vt:lpstr>PowerPoint Presentation</vt:lpstr>
      <vt:lpstr>PowerPoint Presentation</vt:lpstr>
      <vt:lpstr>PowerPoint Presentation</vt:lpstr>
      <vt:lpstr>Competent and Reasonable Measures</vt:lpstr>
      <vt:lpstr>Laws and Regulations</vt:lpstr>
      <vt:lpstr>3. Cybersecurity 101   </vt:lpstr>
      <vt:lpstr>Comprehensive Cybersecurity Program</vt:lpstr>
      <vt:lpstr>Small Firms </vt:lpstr>
      <vt:lpstr>Small Firms </vt:lpstr>
      <vt:lpstr>PowerPoint Presentation</vt:lpstr>
      <vt:lpstr>Comprehensive Cybersecurity Program</vt:lpstr>
      <vt:lpstr>Manage and Minimize Data</vt:lpstr>
      <vt:lpstr>Risk Management Process</vt:lpstr>
      <vt:lpstr>PowerPoint Presentation</vt:lpstr>
      <vt:lpstr>Incident Response Plans</vt:lpstr>
      <vt:lpstr>Practical Cybersecurity </vt:lpstr>
      <vt:lpstr>Work-at-Home / Remote Access</vt:lpstr>
      <vt:lpstr>Remote Access</vt:lpstr>
      <vt:lpstr>Selecting a Cloud Service Provider</vt:lpstr>
      <vt:lpstr>Authentication</vt:lpstr>
      <vt:lpstr>PowerPoint Presentation</vt:lpstr>
      <vt:lpstr>Zero Trust</vt:lpstr>
      <vt:lpstr>Stay Current!</vt:lpstr>
      <vt:lpstr>Backups</vt:lpstr>
      <vt:lpstr>Use Common, Secure Configurations</vt:lpstr>
      <vt:lpstr>4. current threats   </vt:lpstr>
      <vt:lpstr>PowerPoint Presentation</vt:lpstr>
      <vt:lpstr>PowerPoint Presentation</vt:lpstr>
      <vt:lpstr>PowerPoint Presentation</vt:lpstr>
      <vt:lpstr>Business Email Compromise</vt:lpstr>
      <vt:lpstr>FBI: Protecting against BEC</vt:lpstr>
      <vt:lpstr>Phishing / Spearphishing</vt:lpstr>
      <vt:lpstr>Third Party Risks</vt:lpstr>
      <vt:lpstr>PowerPoint Presentation</vt:lpstr>
      <vt:lpstr>Encryption</vt:lpstr>
      <vt:lpstr>Takeaways</vt:lpstr>
      <vt:lpstr>  Safeguarding Confidential Data:    The Ethics of Cybersecurity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</dc:title>
  <dc:creator>David Ries</dc:creator>
  <cp:lastModifiedBy>David Ries</cp:lastModifiedBy>
  <cp:revision>214</cp:revision>
  <cp:lastPrinted>2021-08-23T17:00:11Z</cp:lastPrinted>
  <dcterms:created xsi:type="dcterms:W3CDTF">2020-12-19T18:58:46Z</dcterms:created>
  <dcterms:modified xsi:type="dcterms:W3CDTF">2021-09-17T15:38:55Z</dcterms:modified>
</cp:coreProperties>
</file>